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0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8548A-6287-EB45-B4B1-279259DFF25E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89809-EDAF-8548-B8E9-C670523A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21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B76F-8D6E-3540-92B7-B361C279DD85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44845-ACB1-A947-B39A-23726913D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4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4DD-EBFF-D542-8D80-C821ADCD46E3}" type="datetimeFigureOut">
              <a:rPr lang="en-US" smtClean="0"/>
              <a:t>4/13/17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088-55C5-A842-9337-49FFEDCCFB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9" y="5940556"/>
            <a:ext cx="1438016" cy="525590"/>
          </a:xfrm>
          <a:prstGeom prst="rect">
            <a:avLst/>
          </a:prstGeom>
        </p:spPr>
      </p:pic>
      <p:pic>
        <p:nvPicPr>
          <p:cNvPr id="6" name="Picture 5" descr="NLSW_inside slide 2018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9" y="6084419"/>
            <a:ext cx="1438016" cy="52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3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LSW_inside slide 2018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9" y="6084419"/>
            <a:ext cx="1438016" cy="525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4DD-EBFF-D542-8D80-C821ADCD46E3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088-55C5-A842-9337-49FFEDCC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LSW_inside slide 2018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9" y="6084419"/>
            <a:ext cx="1438016" cy="525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4DD-EBFF-D542-8D80-C821ADCD46E3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088-55C5-A842-9337-49FFEDCC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1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LSW_inside slide 2018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9" y="6084419"/>
            <a:ext cx="1438016" cy="525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4DD-EBFF-D542-8D80-C821ADCD46E3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088-55C5-A842-9337-49FFEDCC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0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LSW_inside slide 2018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9" y="6084419"/>
            <a:ext cx="1438016" cy="525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78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78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4DD-EBFF-D542-8D80-C821ADCD46E3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088-55C5-A842-9337-49FFEDCC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7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LSW_inside slide 2018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9" y="6084419"/>
            <a:ext cx="1438016" cy="525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22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22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4DD-EBFF-D542-8D80-C821ADCD46E3}" type="datetimeFigureOut">
              <a:rPr lang="en-US" smtClean="0"/>
              <a:t>4/13/17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088-55C5-A842-9337-49FFEDCC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1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LSW_inside slide 2018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9" y="6084419"/>
            <a:ext cx="1438016" cy="525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4DD-EBFF-D542-8D80-C821ADCD46E3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088-55C5-A842-9337-49FFEDCC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2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LSW_inside slide 2018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9" y="6084419"/>
            <a:ext cx="1438016" cy="525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055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143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4DD-EBFF-D542-8D80-C821ADCD46E3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088-55C5-A842-9337-49FFEDCC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8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LSW_inside slide 2018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9" y="6084419"/>
            <a:ext cx="1438016" cy="525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5476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3996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21498"/>
            <a:ext cx="5486400" cy="5665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4DD-EBFF-D542-8D80-C821ADCD46E3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088-55C5-A842-9337-49FFEDCC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8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LSW_inside slide 2018_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9" y="6084419"/>
            <a:ext cx="1438016" cy="5255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4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B24DD-EBFF-D542-8D80-C821ADCD46E3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81088-55C5-A842-9337-49FFEDCC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LSW_cover slide_2017-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" y="0"/>
            <a:ext cx="9235440" cy="6926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06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96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The Lutheran Church-Missouri Synod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Chrissy Thomas</dc:creator>
  <cp:lastModifiedBy>Lisa Moeller</cp:lastModifiedBy>
  <cp:revision>17</cp:revision>
  <dcterms:created xsi:type="dcterms:W3CDTF">2015-07-10T20:33:27Z</dcterms:created>
  <dcterms:modified xsi:type="dcterms:W3CDTF">2017-04-13T15:06:21Z</dcterms:modified>
</cp:coreProperties>
</file>