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ink/ink1.xml" ContentType="application/inkml+xml"/>
  <Override PartName="/ppt/ink/ink2.xml" ContentType="application/inkml+xml"/>
  <Override PartName="/ppt/theme/themeOverride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3.xml" ContentType="application/inkml+xml"/>
  <Override PartName="/ppt/theme/themeOverride6.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720" r:id="rId4"/>
    <p:sldMasterId id="2147483744" r:id="rId5"/>
    <p:sldMasterId id="2147483756" r:id="rId6"/>
  </p:sldMasterIdLst>
  <p:notesMasterIdLst>
    <p:notesMasterId r:id="rId64"/>
  </p:notesMasterIdLst>
  <p:sldIdLst>
    <p:sldId id="313" r:id="rId7"/>
    <p:sldId id="324" r:id="rId8"/>
    <p:sldId id="257" r:id="rId9"/>
    <p:sldId id="286" r:id="rId10"/>
    <p:sldId id="297" r:id="rId11"/>
    <p:sldId id="262" r:id="rId12"/>
    <p:sldId id="298" r:id="rId13"/>
    <p:sldId id="296" r:id="rId14"/>
    <p:sldId id="264" r:id="rId15"/>
    <p:sldId id="295" r:id="rId16"/>
    <p:sldId id="299" r:id="rId17"/>
    <p:sldId id="300" r:id="rId18"/>
    <p:sldId id="304" r:id="rId19"/>
    <p:sldId id="303" r:id="rId20"/>
    <p:sldId id="301" r:id="rId21"/>
    <p:sldId id="302" r:id="rId22"/>
    <p:sldId id="306" r:id="rId23"/>
    <p:sldId id="290" r:id="rId24"/>
    <p:sldId id="287" r:id="rId25"/>
    <p:sldId id="289" r:id="rId26"/>
    <p:sldId id="269" r:id="rId27"/>
    <p:sldId id="293" r:id="rId28"/>
    <p:sldId id="268" r:id="rId29"/>
    <p:sldId id="294" r:id="rId30"/>
    <p:sldId id="291" r:id="rId31"/>
    <p:sldId id="288" r:id="rId32"/>
    <p:sldId id="285" r:id="rId33"/>
    <p:sldId id="284" r:id="rId34"/>
    <p:sldId id="316" r:id="rId35"/>
    <p:sldId id="315" r:id="rId36"/>
    <p:sldId id="317" r:id="rId37"/>
    <p:sldId id="320" r:id="rId38"/>
    <p:sldId id="318" r:id="rId39"/>
    <p:sldId id="319" r:id="rId40"/>
    <p:sldId id="322" r:id="rId41"/>
    <p:sldId id="321" r:id="rId42"/>
    <p:sldId id="271" r:id="rId43"/>
    <p:sldId id="272" r:id="rId44"/>
    <p:sldId id="308" r:id="rId45"/>
    <p:sldId id="273" r:id="rId46"/>
    <p:sldId id="331" r:id="rId47"/>
    <p:sldId id="275" r:id="rId48"/>
    <p:sldId id="330" r:id="rId49"/>
    <p:sldId id="309" r:id="rId50"/>
    <p:sldId id="310" r:id="rId51"/>
    <p:sldId id="327" r:id="rId52"/>
    <p:sldId id="323" r:id="rId53"/>
    <p:sldId id="329" r:id="rId54"/>
    <p:sldId id="328" r:id="rId55"/>
    <p:sldId id="326" r:id="rId56"/>
    <p:sldId id="332" r:id="rId57"/>
    <p:sldId id="278" r:id="rId58"/>
    <p:sldId id="267" r:id="rId59"/>
    <p:sldId id="279" r:id="rId60"/>
    <p:sldId id="312" r:id="rId61"/>
    <p:sldId id="307" r:id="rId62"/>
    <p:sldId id="333" r:id="rId63"/>
  </p:sldIdLst>
  <p:sldSz cx="9144000" cy="6858000" type="screen4x3"/>
  <p:notesSz cx="6858000" cy="9144000"/>
  <p:embeddedFontLst>
    <p:embeddedFont>
      <p:font typeface="Calibri" panose="020F0502020204030204" pitchFamily="34" charset="0"/>
      <p:regular r:id="rId65"/>
      <p:bold r:id="rId66"/>
      <p:italic r:id="rId67"/>
      <p:boldItalic r:id="rId68"/>
    </p:embeddedFont>
    <p:embeddedFont>
      <p:font typeface="Consolas" panose="020B0609020204030204" pitchFamily="49" charset="0"/>
      <p:regular r:id="rId69"/>
      <p:bold r:id="rId70"/>
      <p:italic r:id="rId71"/>
      <p:boldItalic r:id="rId72"/>
    </p:embeddedFont>
    <p:embeddedFont>
      <p:font typeface="Corbel" panose="020B0503020204020204" pitchFamily="34" charset="0"/>
      <p:regular r:id="rId73"/>
      <p:bold r:id="rId74"/>
      <p:italic r:id="rId75"/>
      <p:boldItalic r:id="rId76"/>
    </p:embeddedFont>
    <p:embeddedFont>
      <p:font typeface="Densen" pitchFamily="2" charset="0"/>
      <p:regular r:id="rId77"/>
    </p:embeddedFont>
    <p:embeddedFont>
      <p:font typeface="Garamond" panose="02020404030301010803" pitchFamily="18" charset="0"/>
      <p:regular r:id="rId78"/>
      <p:bold r:id="rId79"/>
      <p:italic r:id="rId80"/>
    </p:embeddedFont>
    <p:embeddedFont>
      <p:font typeface="Imprint MT Shadow" panose="04020605060303030202" pitchFamily="82" charset="0"/>
      <p:regular r:id="rId81"/>
    </p:embeddedFont>
    <p:embeddedFont>
      <p:font typeface="Monotype Corsiva" panose="03010101010201010101" pitchFamily="66" charset="0"/>
      <p:italic r:id="rId82"/>
    </p:embeddedFont>
    <p:embeddedFont>
      <p:font typeface="Trebuchet MS" panose="020B0603020202020204" pitchFamily="34" charset="0"/>
      <p:regular r:id="rId83"/>
      <p:bold r:id="rId84"/>
      <p:italic r:id="rId85"/>
      <p:boldItalic r:id="rId86"/>
    </p:embeddedFont>
    <p:embeddedFont>
      <p:font typeface="Wingdings 2" panose="05020102010507070707" pitchFamily="18" charset="2"/>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606"/>
    <a:srgbClr val="FFFFFF"/>
    <a:srgbClr val="000000"/>
    <a:srgbClr val="080812"/>
    <a:srgbClr val="D1151E"/>
    <a:srgbClr val="6C0000"/>
    <a:srgbClr val="ED4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110" y="7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font" Target="fonts/font18.fntdata"/><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DAD6B-C1E7-4605-8C73-D40E218F8ADD}" type="doc">
      <dgm:prSet loTypeId="urn:microsoft.com/office/officeart/2005/8/layout/venn1" loCatId="relationship" qsTypeId="urn:microsoft.com/office/officeart/2005/8/quickstyle/simple1" qsCatId="simple" csTypeId="urn:microsoft.com/office/officeart/2005/8/colors/accent1_2" csCatId="accent1" phldr="1"/>
      <dgm:spPr/>
    </dgm:pt>
    <dgm:pt modelId="{F531FB99-75B5-42D5-8599-5D0F7EB2B965}">
      <dgm:prSet phldrT="[Text]" custT="1"/>
      <dgm:spPr>
        <a:solidFill>
          <a:schemeClr val="accent1">
            <a:lumMod val="20000"/>
            <a:lumOff val="80000"/>
            <a:alpha val="85000"/>
          </a:schemeClr>
        </a:solidFill>
        <a:ln w="57150">
          <a:solidFill>
            <a:schemeClr val="tx1"/>
          </a:solidFill>
        </a:ln>
      </dgm:spPr>
      <dgm:t>
        <a:bodyPr/>
        <a:lstStyle/>
        <a:p>
          <a:r>
            <a:rPr lang="en-US" sz="4800" b="1" dirty="0"/>
            <a:t>Federal </a:t>
          </a:r>
          <a:r>
            <a:rPr lang="en-US" sz="2800" b="1" dirty="0"/>
            <a:t>Government</a:t>
          </a:r>
        </a:p>
      </dgm:t>
    </dgm:pt>
    <dgm:pt modelId="{D6E14C6B-A88D-49D9-B6C6-729DDE6F162C}" type="parTrans" cxnId="{65A8D07E-FB50-4DDA-B63B-C4C337139C72}">
      <dgm:prSet/>
      <dgm:spPr/>
      <dgm:t>
        <a:bodyPr/>
        <a:lstStyle/>
        <a:p>
          <a:endParaRPr lang="en-US"/>
        </a:p>
      </dgm:t>
    </dgm:pt>
    <dgm:pt modelId="{135DE237-429C-4960-8171-E30C77882850}" type="sibTrans" cxnId="{65A8D07E-FB50-4DDA-B63B-C4C337139C72}">
      <dgm:prSet/>
      <dgm:spPr/>
      <dgm:t>
        <a:bodyPr/>
        <a:lstStyle/>
        <a:p>
          <a:endParaRPr lang="en-US"/>
        </a:p>
      </dgm:t>
    </dgm:pt>
    <dgm:pt modelId="{FE7C77DB-2126-4EAE-BE1F-1F57DFF131BA}">
      <dgm:prSet phldrT="[Text]" custT="1"/>
      <dgm:spPr>
        <a:solidFill>
          <a:schemeClr val="tx2">
            <a:lumMod val="25000"/>
            <a:lumOff val="75000"/>
            <a:alpha val="81000"/>
          </a:schemeClr>
        </a:solidFill>
        <a:ln w="57150">
          <a:solidFill>
            <a:schemeClr val="tx1"/>
          </a:solidFill>
        </a:ln>
      </dgm:spPr>
      <dgm:t>
        <a:bodyPr/>
        <a:lstStyle/>
        <a:p>
          <a:r>
            <a:rPr lang="en-US" sz="4800" b="1" dirty="0"/>
            <a:t>State </a:t>
          </a:r>
          <a:r>
            <a:rPr lang="en-US" sz="2800" b="1" dirty="0"/>
            <a:t>Governments</a:t>
          </a:r>
        </a:p>
      </dgm:t>
    </dgm:pt>
    <dgm:pt modelId="{A7B4E31E-26F0-4A5D-875C-8C58B7314240}" type="parTrans" cxnId="{EF302252-3E6E-469C-B4A2-8DF50EE6BF2B}">
      <dgm:prSet/>
      <dgm:spPr/>
      <dgm:t>
        <a:bodyPr/>
        <a:lstStyle/>
        <a:p>
          <a:endParaRPr lang="en-US"/>
        </a:p>
      </dgm:t>
    </dgm:pt>
    <dgm:pt modelId="{313E85E7-28D9-4EAB-A6CA-B41BA1352FA9}" type="sibTrans" cxnId="{EF302252-3E6E-469C-B4A2-8DF50EE6BF2B}">
      <dgm:prSet/>
      <dgm:spPr/>
      <dgm:t>
        <a:bodyPr/>
        <a:lstStyle/>
        <a:p>
          <a:endParaRPr lang="en-US"/>
        </a:p>
      </dgm:t>
    </dgm:pt>
    <dgm:pt modelId="{092608A5-B2B5-4861-BFCD-5DA59530901E}" type="pres">
      <dgm:prSet presAssocID="{620DAD6B-C1E7-4605-8C73-D40E218F8ADD}" presName="compositeShape" presStyleCnt="0">
        <dgm:presLayoutVars>
          <dgm:chMax val="7"/>
          <dgm:dir/>
          <dgm:resizeHandles val="exact"/>
        </dgm:presLayoutVars>
      </dgm:prSet>
      <dgm:spPr/>
    </dgm:pt>
    <dgm:pt modelId="{5C70EA3B-9A66-4E05-97F4-536A08C0231C}" type="pres">
      <dgm:prSet presAssocID="{F531FB99-75B5-42D5-8599-5D0F7EB2B965}" presName="circ1" presStyleLbl="vennNode1" presStyleIdx="0" presStyleCnt="2" custScaleY="86445" custLinFactNeighborX="8474"/>
      <dgm:spPr/>
    </dgm:pt>
    <dgm:pt modelId="{63AA96D7-CFED-41D4-AF79-076375532406}" type="pres">
      <dgm:prSet presAssocID="{F531FB99-75B5-42D5-8599-5D0F7EB2B965}" presName="circ1Tx" presStyleLbl="revTx" presStyleIdx="0" presStyleCnt="0">
        <dgm:presLayoutVars>
          <dgm:chMax val="0"/>
          <dgm:chPref val="0"/>
          <dgm:bulletEnabled val="1"/>
        </dgm:presLayoutVars>
      </dgm:prSet>
      <dgm:spPr/>
    </dgm:pt>
    <dgm:pt modelId="{585278E5-BA86-42A9-946B-E3A25A594C89}" type="pres">
      <dgm:prSet presAssocID="{FE7C77DB-2126-4EAE-BE1F-1F57DFF131BA}" presName="circ2" presStyleLbl="vennNode1" presStyleIdx="1" presStyleCnt="2" custScaleY="86445" custLinFactNeighborX="26303" custLinFactNeighborY="69"/>
      <dgm:spPr/>
    </dgm:pt>
    <dgm:pt modelId="{6CECBC80-E661-42BA-A00D-E3264194329C}" type="pres">
      <dgm:prSet presAssocID="{FE7C77DB-2126-4EAE-BE1F-1F57DFF131BA}" presName="circ2Tx" presStyleLbl="revTx" presStyleIdx="0" presStyleCnt="0">
        <dgm:presLayoutVars>
          <dgm:chMax val="0"/>
          <dgm:chPref val="0"/>
          <dgm:bulletEnabled val="1"/>
        </dgm:presLayoutVars>
      </dgm:prSet>
      <dgm:spPr/>
    </dgm:pt>
  </dgm:ptLst>
  <dgm:cxnLst>
    <dgm:cxn modelId="{5575A33B-3B8B-4548-84B6-68D74FEC1FA2}" type="presOf" srcId="{FE7C77DB-2126-4EAE-BE1F-1F57DFF131BA}" destId="{6CECBC80-E661-42BA-A00D-E3264194329C}" srcOrd="1" destOrd="0" presId="urn:microsoft.com/office/officeart/2005/8/layout/venn1"/>
    <dgm:cxn modelId="{74F9FC3E-0E04-41DE-9411-BB25BF2D31D1}" type="presOf" srcId="{F531FB99-75B5-42D5-8599-5D0F7EB2B965}" destId="{63AA96D7-CFED-41D4-AF79-076375532406}" srcOrd="1" destOrd="0" presId="urn:microsoft.com/office/officeart/2005/8/layout/venn1"/>
    <dgm:cxn modelId="{28DA5D69-D950-4ED9-A274-79595BBA075C}" type="presOf" srcId="{620DAD6B-C1E7-4605-8C73-D40E218F8ADD}" destId="{092608A5-B2B5-4861-BFCD-5DA59530901E}" srcOrd="0" destOrd="0" presId="urn:microsoft.com/office/officeart/2005/8/layout/venn1"/>
    <dgm:cxn modelId="{EF302252-3E6E-469C-B4A2-8DF50EE6BF2B}" srcId="{620DAD6B-C1E7-4605-8C73-D40E218F8ADD}" destId="{FE7C77DB-2126-4EAE-BE1F-1F57DFF131BA}" srcOrd="1" destOrd="0" parTransId="{A7B4E31E-26F0-4A5D-875C-8C58B7314240}" sibTransId="{313E85E7-28D9-4EAB-A6CA-B41BA1352FA9}"/>
    <dgm:cxn modelId="{65A8D07E-FB50-4DDA-B63B-C4C337139C72}" srcId="{620DAD6B-C1E7-4605-8C73-D40E218F8ADD}" destId="{F531FB99-75B5-42D5-8599-5D0F7EB2B965}" srcOrd="0" destOrd="0" parTransId="{D6E14C6B-A88D-49D9-B6C6-729DDE6F162C}" sibTransId="{135DE237-429C-4960-8171-E30C77882850}"/>
    <dgm:cxn modelId="{99C0CEB2-2D54-4EA5-8866-FC37EAAA0F68}" type="presOf" srcId="{F531FB99-75B5-42D5-8599-5D0F7EB2B965}" destId="{5C70EA3B-9A66-4E05-97F4-536A08C0231C}" srcOrd="0" destOrd="0" presId="urn:microsoft.com/office/officeart/2005/8/layout/venn1"/>
    <dgm:cxn modelId="{9222D8CA-9196-428D-9CBB-C09B7A478756}" type="presOf" srcId="{FE7C77DB-2126-4EAE-BE1F-1F57DFF131BA}" destId="{585278E5-BA86-42A9-946B-E3A25A594C89}" srcOrd="0" destOrd="0" presId="urn:microsoft.com/office/officeart/2005/8/layout/venn1"/>
    <dgm:cxn modelId="{C524FF1F-9C91-4990-9258-DEC468210144}" type="presParOf" srcId="{092608A5-B2B5-4861-BFCD-5DA59530901E}" destId="{5C70EA3B-9A66-4E05-97F4-536A08C0231C}" srcOrd="0" destOrd="0" presId="urn:microsoft.com/office/officeart/2005/8/layout/venn1"/>
    <dgm:cxn modelId="{25B1681E-CCFC-45B9-9F23-2EF4518B9B70}" type="presParOf" srcId="{092608A5-B2B5-4861-BFCD-5DA59530901E}" destId="{63AA96D7-CFED-41D4-AF79-076375532406}" srcOrd="1" destOrd="0" presId="urn:microsoft.com/office/officeart/2005/8/layout/venn1"/>
    <dgm:cxn modelId="{E3FAA826-7E92-40D3-8739-DB8768AF778F}" type="presParOf" srcId="{092608A5-B2B5-4861-BFCD-5DA59530901E}" destId="{585278E5-BA86-42A9-946B-E3A25A594C89}" srcOrd="2" destOrd="0" presId="urn:microsoft.com/office/officeart/2005/8/layout/venn1"/>
    <dgm:cxn modelId="{3497C809-6AB7-4870-B0C4-48D7072807A3}" type="presParOf" srcId="{092608A5-B2B5-4861-BFCD-5DA59530901E}" destId="{6CECBC80-E661-42BA-A00D-E3264194329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DAD6B-C1E7-4605-8C73-D40E218F8ADD}" type="doc">
      <dgm:prSet loTypeId="urn:microsoft.com/office/officeart/2005/8/layout/venn1" loCatId="relationship" qsTypeId="urn:microsoft.com/office/officeart/2005/8/quickstyle/simple1" qsCatId="simple" csTypeId="urn:microsoft.com/office/officeart/2005/8/colors/accent1_2" csCatId="accent1" phldr="1"/>
      <dgm:spPr/>
    </dgm:pt>
    <dgm:pt modelId="{F531FB99-75B5-42D5-8599-5D0F7EB2B965}">
      <dgm:prSet phldrT="[Text]" custT="1"/>
      <dgm:spPr>
        <a:solidFill>
          <a:schemeClr val="accent1">
            <a:lumMod val="20000"/>
            <a:lumOff val="80000"/>
            <a:alpha val="85000"/>
          </a:schemeClr>
        </a:solidFill>
        <a:ln w="57150">
          <a:solidFill>
            <a:schemeClr val="tx1"/>
          </a:solidFill>
        </a:ln>
      </dgm:spPr>
      <dgm:t>
        <a:bodyPr/>
        <a:lstStyle/>
        <a:p>
          <a:pPr algn="ctr"/>
          <a:r>
            <a:rPr lang="en-US" sz="3200" b="1" dirty="0"/>
            <a:t>Federal </a:t>
          </a:r>
          <a:r>
            <a:rPr lang="en-US" sz="1800" b="1" dirty="0"/>
            <a:t>Government</a:t>
          </a:r>
          <a:endParaRPr lang="en-US" sz="1600" b="1" dirty="0"/>
        </a:p>
      </dgm:t>
    </dgm:pt>
    <dgm:pt modelId="{D6E14C6B-A88D-49D9-B6C6-729DDE6F162C}" type="parTrans" cxnId="{65A8D07E-FB50-4DDA-B63B-C4C337139C72}">
      <dgm:prSet/>
      <dgm:spPr/>
      <dgm:t>
        <a:bodyPr/>
        <a:lstStyle/>
        <a:p>
          <a:endParaRPr lang="en-US"/>
        </a:p>
      </dgm:t>
    </dgm:pt>
    <dgm:pt modelId="{135DE237-429C-4960-8171-E30C77882850}" type="sibTrans" cxnId="{65A8D07E-FB50-4DDA-B63B-C4C337139C72}">
      <dgm:prSet/>
      <dgm:spPr/>
      <dgm:t>
        <a:bodyPr/>
        <a:lstStyle/>
        <a:p>
          <a:endParaRPr lang="en-US"/>
        </a:p>
      </dgm:t>
    </dgm:pt>
    <dgm:pt modelId="{FE7C77DB-2126-4EAE-BE1F-1F57DFF131BA}">
      <dgm:prSet phldrT="[Text]" custT="1"/>
      <dgm:spPr>
        <a:solidFill>
          <a:schemeClr val="tx2">
            <a:lumMod val="25000"/>
            <a:lumOff val="75000"/>
            <a:alpha val="81000"/>
          </a:schemeClr>
        </a:solidFill>
        <a:ln w="57150">
          <a:solidFill>
            <a:schemeClr val="tx1"/>
          </a:solidFill>
        </a:ln>
      </dgm:spPr>
      <dgm:t>
        <a:bodyPr/>
        <a:lstStyle/>
        <a:p>
          <a:r>
            <a:rPr lang="en-US" sz="8000" b="1" dirty="0"/>
            <a:t>State </a:t>
          </a:r>
          <a:r>
            <a:rPr lang="en-US" sz="2800" b="1" dirty="0"/>
            <a:t>Governments</a:t>
          </a:r>
          <a:endParaRPr lang="en-US" sz="3600" b="1" dirty="0"/>
        </a:p>
      </dgm:t>
    </dgm:pt>
    <dgm:pt modelId="{A7B4E31E-26F0-4A5D-875C-8C58B7314240}" type="parTrans" cxnId="{EF302252-3E6E-469C-B4A2-8DF50EE6BF2B}">
      <dgm:prSet/>
      <dgm:spPr/>
      <dgm:t>
        <a:bodyPr/>
        <a:lstStyle/>
        <a:p>
          <a:endParaRPr lang="en-US"/>
        </a:p>
      </dgm:t>
    </dgm:pt>
    <dgm:pt modelId="{313E85E7-28D9-4EAB-A6CA-B41BA1352FA9}" type="sibTrans" cxnId="{EF302252-3E6E-469C-B4A2-8DF50EE6BF2B}">
      <dgm:prSet/>
      <dgm:spPr/>
      <dgm:t>
        <a:bodyPr/>
        <a:lstStyle/>
        <a:p>
          <a:endParaRPr lang="en-US"/>
        </a:p>
      </dgm:t>
    </dgm:pt>
    <dgm:pt modelId="{092608A5-B2B5-4861-BFCD-5DA59530901E}" type="pres">
      <dgm:prSet presAssocID="{620DAD6B-C1E7-4605-8C73-D40E218F8ADD}" presName="compositeShape" presStyleCnt="0">
        <dgm:presLayoutVars>
          <dgm:chMax val="7"/>
          <dgm:dir/>
          <dgm:resizeHandles val="exact"/>
        </dgm:presLayoutVars>
      </dgm:prSet>
      <dgm:spPr/>
    </dgm:pt>
    <dgm:pt modelId="{5C70EA3B-9A66-4E05-97F4-536A08C0231C}" type="pres">
      <dgm:prSet presAssocID="{F531FB99-75B5-42D5-8599-5D0F7EB2B965}" presName="circ1" presStyleLbl="vennNode1" presStyleIdx="0" presStyleCnt="2" custScaleX="63460" custScaleY="47526" custLinFactNeighborX="-9475" custLinFactNeighborY="24679"/>
      <dgm:spPr/>
    </dgm:pt>
    <dgm:pt modelId="{63AA96D7-CFED-41D4-AF79-076375532406}" type="pres">
      <dgm:prSet presAssocID="{F531FB99-75B5-42D5-8599-5D0F7EB2B965}" presName="circ1Tx" presStyleLbl="revTx" presStyleIdx="0" presStyleCnt="0">
        <dgm:presLayoutVars>
          <dgm:chMax val="0"/>
          <dgm:chPref val="0"/>
          <dgm:bulletEnabled val="1"/>
        </dgm:presLayoutVars>
      </dgm:prSet>
      <dgm:spPr/>
    </dgm:pt>
    <dgm:pt modelId="{585278E5-BA86-42A9-946B-E3A25A594C89}" type="pres">
      <dgm:prSet presAssocID="{FE7C77DB-2126-4EAE-BE1F-1F57DFF131BA}" presName="circ2" presStyleLbl="vennNode1" presStyleIdx="1" presStyleCnt="2" custScaleX="114102" custScaleY="100547" custLinFactNeighborX="27904" custLinFactNeighborY="-1694"/>
      <dgm:spPr/>
    </dgm:pt>
    <dgm:pt modelId="{6CECBC80-E661-42BA-A00D-E3264194329C}" type="pres">
      <dgm:prSet presAssocID="{FE7C77DB-2126-4EAE-BE1F-1F57DFF131BA}" presName="circ2Tx" presStyleLbl="revTx" presStyleIdx="0" presStyleCnt="0">
        <dgm:presLayoutVars>
          <dgm:chMax val="0"/>
          <dgm:chPref val="0"/>
          <dgm:bulletEnabled val="1"/>
        </dgm:presLayoutVars>
      </dgm:prSet>
      <dgm:spPr/>
    </dgm:pt>
  </dgm:ptLst>
  <dgm:cxnLst>
    <dgm:cxn modelId="{63E45F13-791D-476A-B1BB-5BED79B77120}" type="presOf" srcId="{620DAD6B-C1E7-4605-8C73-D40E218F8ADD}" destId="{092608A5-B2B5-4861-BFCD-5DA59530901E}" srcOrd="0" destOrd="0" presId="urn:microsoft.com/office/officeart/2005/8/layout/venn1"/>
    <dgm:cxn modelId="{12F96531-95DF-4C93-B5ED-7062A7B451DA}" type="presOf" srcId="{FE7C77DB-2126-4EAE-BE1F-1F57DFF131BA}" destId="{585278E5-BA86-42A9-946B-E3A25A594C89}" srcOrd="0" destOrd="0" presId="urn:microsoft.com/office/officeart/2005/8/layout/venn1"/>
    <dgm:cxn modelId="{EF302252-3E6E-469C-B4A2-8DF50EE6BF2B}" srcId="{620DAD6B-C1E7-4605-8C73-D40E218F8ADD}" destId="{FE7C77DB-2126-4EAE-BE1F-1F57DFF131BA}" srcOrd="1" destOrd="0" parTransId="{A7B4E31E-26F0-4A5D-875C-8C58B7314240}" sibTransId="{313E85E7-28D9-4EAB-A6CA-B41BA1352FA9}"/>
    <dgm:cxn modelId="{A3183E52-A851-4345-A6FD-538893B73E73}" type="presOf" srcId="{F531FB99-75B5-42D5-8599-5D0F7EB2B965}" destId="{5C70EA3B-9A66-4E05-97F4-536A08C0231C}" srcOrd="0" destOrd="0" presId="urn:microsoft.com/office/officeart/2005/8/layout/venn1"/>
    <dgm:cxn modelId="{4703EC75-50DA-4750-BA2F-6E475EEB0809}" type="presOf" srcId="{FE7C77DB-2126-4EAE-BE1F-1F57DFF131BA}" destId="{6CECBC80-E661-42BA-A00D-E3264194329C}" srcOrd="1" destOrd="0" presId="urn:microsoft.com/office/officeart/2005/8/layout/venn1"/>
    <dgm:cxn modelId="{65A8D07E-FB50-4DDA-B63B-C4C337139C72}" srcId="{620DAD6B-C1E7-4605-8C73-D40E218F8ADD}" destId="{F531FB99-75B5-42D5-8599-5D0F7EB2B965}" srcOrd="0" destOrd="0" parTransId="{D6E14C6B-A88D-49D9-B6C6-729DDE6F162C}" sibTransId="{135DE237-429C-4960-8171-E30C77882850}"/>
    <dgm:cxn modelId="{79D41ADD-CFE8-4E95-B0F0-3DC7702F0D9B}" type="presOf" srcId="{F531FB99-75B5-42D5-8599-5D0F7EB2B965}" destId="{63AA96D7-CFED-41D4-AF79-076375532406}" srcOrd="1" destOrd="0" presId="urn:microsoft.com/office/officeart/2005/8/layout/venn1"/>
    <dgm:cxn modelId="{18AB68C1-CD69-473D-AE26-703AC28D35D8}" type="presParOf" srcId="{092608A5-B2B5-4861-BFCD-5DA59530901E}" destId="{5C70EA3B-9A66-4E05-97F4-536A08C0231C}" srcOrd="0" destOrd="0" presId="urn:microsoft.com/office/officeart/2005/8/layout/venn1"/>
    <dgm:cxn modelId="{26928480-109F-4AA8-96B5-B57FFD581672}" type="presParOf" srcId="{092608A5-B2B5-4861-BFCD-5DA59530901E}" destId="{63AA96D7-CFED-41D4-AF79-076375532406}" srcOrd="1" destOrd="0" presId="urn:microsoft.com/office/officeart/2005/8/layout/venn1"/>
    <dgm:cxn modelId="{B3377297-14E1-40A8-AAF6-D5DE523ED0D6}" type="presParOf" srcId="{092608A5-B2B5-4861-BFCD-5DA59530901E}" destId="{585278E5-BA86-42A9-946B-E3A25A594C89}" srcOrd="2" destOrd="0" presId="urn:microsoft.com/office/officeart/2005/8/layout/venn1"/>
    <dgm:cxn modelId="{62AE614E-33F9-4B54-BE43-5A6883D15B38}" type="presParOf" srcId="{092608A5-B2B5-4861-BFCD-5DA59530901E}" destId="{6CECBC80-E661-42BA-A00D-E3264194329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0EA3B-9A66-4E05-97F4-536A08C0231C}">
      <dsp:nvSpPr>
        <dsp:cNvPr id="0" name=""/>
        <dsp:cNvSpPr/>
      </dsp:nvSpPr>
      <dsp:spPr>
        <a:xfrm>
          <a:off x="838200" y="304795"/>
          <a:ext cx="4322732" cy="3736786"/>
        </a:xfrm>
        <a:prstGeom prst="ellipse">
          <a:avLst/>
        </a:prstGeom>
        <a:solidFill>
          <a:schemeClr val="accent1">
            <a:lumMod val="20000"/>
            <a:lumOff val="80000"/>
            <a:alpha val="85000"/>
          </a:schemeClr>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US" sz="4800" b="1" kern="1200" dirty="0"/>
            <a:t>Federal </a:t>
          </a:r>
          <a:r>
            <a:rPr lang="en-US" sz="2800" b="1" kern="1200" dirty="0"/>
            <a:t>Government</a:t>
          </a:r>
        </a:p>
      </dsp:txBody>
      <dsp:txXfrm>
        <a:off x="1441825" y="745442"/>
        <a:ext cx="2492386" cy="2855491"/>
      </dsp:txXfrm>
    </dsp:sp>
    <dsp:sp modelId="{585278E5-BA86-42A9-946B-E3A25A594C89}">
      <dsp:nvSpPr>
        <dsp:cNvPr id="0" name=""/>
        <dsp:cNvSpPr/>
      </dsp:nvSpPr>
      <dsp:spPr>
        <a:xfrm>
          <a:off x="4059267" y="307778"/>
          <a:ext cx="4322732" cy="3736786"/>
        </a:xfrm>
        <a:prstGeom prst="ellipse">
          <a:avLst/>
        </a:prstGeom>
        <a:solidFill>
          <a:schemeClr val="tx2">
            <a:lumMod val="25000"/>
            <a:lumOff val="75000"/>
            <a:alpha val="81000"/>
          </a:schemeClr>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US" sz="4800" b="1" kern="1200" dirty="0"/>
            <a:t>State </a:t>
          </a:r>
          <a:r>
            <a:rPr lang="en-US" sz="2800" b="1" kern="1200" dirty="0"/>
            <a:t>Governments</a:t>
          </a:r>
        </a:p>
      </dsp:txBody>
      <dsp:txXfrm>
        <a:off x="5285988" y="748425"/>
        <a:ext cx="2492386" cy="2855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0EA3B-9A66-4E05-97F4-536A08C0231C}">
      <dsp:nvSpPr>
        <dsp:cNvPr id="0" name=""/>
        <dsp:cNvSpPr/>
      </dsp:nvSpPr>
      <dsp:spPr>
        <a:xfrm>
          <a:off x="533396" y="2212784"/>
          <a:ext cx="2743206" cy="2054421"/>
        </a:xfrm>
        <a:prstGeom prst="ellipse">
          <a:avLst/>
        </a:prstGeom>
        <a:solidFill>
          <a:schemeClr val="accent1">
            <a:lumMod val="20000"/>
            <a:lumOff val="80000"/>
            <a:alpha val="85000"/>
          </a:schemeClr>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Federal </a:t>
          </a:r>
          <a:r>
            <a:rPr lang="en-US" sz="1800" b="1" kern="1200" dirty="0"/>
            <a:t>Government</a:t>
          </a:r>
          <a:endParaRPr lang="en-US" sz="1600" b="1" kern="1200" dirty="0"/>
        </a:p>
      </dsp:txBody>
      <dsp:txXfrm>
        <a:off x="916457" y="2455045"/>
        <a:ext cx="1581668" cy="1569900"/>
      </dsp:txXfrm>
    </dsp:sp>
    <dsp:sp modelId="{585278E5-BA86-42A9-946B-E3A25A594C89}">
      <dsp:nvSpPr>
        <dsp:cNvPr id="0" name=""/>
        <dsp:cNvSpPr/>
      </dsp:nvSpPr>
      <dsp:spPr>
        <a:xfrm>
          <a:off x="3906875" y="0"/>
          <a:ext cx="4932324" cy="4346378"/>
        </a:xfrm>
        <a:prstGeom prst="ellipse">
          <a:avLst/>
        </a:prstGeom>
        <a:solidFill>
          <a:schemeClr val="tx2">
            <a:lumMod val="25000"/>
            <a:lumOff val="75000"/>
            <a:alpha val="81000"/>
          </a:schemeClr>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0">
            <a:lnSpc>
              <a:spcPct val="90000"/>
            </a:lnSpc>
            <a:spcBef>
              <a:spcPct val="0"/>
            </a:spcBef>
            <a:spcAft>
              <a:spcPct val="35000"/>
            </a:spcAft>
            <a:buNone/>
          </a:pPr>
          <a:r>
            <a:rPr lang="en-US" sz="8000" b="1" kern="1200" dirty="0"/>
            <a:t>State </a:t>
          </a:r>
          <a:r>
            <a:rPr lang="en-US" sz="2800" b="1" kern="1200" dirty="0"/>
            <a:t>Governments</a:t>
          </a:r>
          <a:endParaRPr lang="en-US" sz="3600" b="1" kern="1200" dirty="0"/>
        </a:p>
      </dsp:txBody>
      <dsp:txXfrm>
        <a:off x="5306589" y="512530"/>
        <a:ext cx="2843862" cy="332131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704" units="cm"/>
          <inkml:channel name="Y" type="integer" max="1671" units="cm"/>
          <inkml:channel name="T" type="integer" max="2.14748E9" units="dev"/>
        </inkml:traceFormat>
        <inkml:channelProperties>
          <inkml:channelProperty channel="X" name="resolution" value="57.04641" units="1/cm"/>
          <inkml:channelProperty channel="Y" name="resolution" value="56.4527" units="1/cm"/>
          <inkml:channelProperty channel="T" name="resolution" value="1" units="1/dev"/>
        </inkml:channelProperties>
      </inkml:inkSource>
      <inkml:timestamp xml:id="ts0" timeString="2018-01-24T20:36:05.52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8492FC92-C2FC-48DF-9AD5-AA2914B9E2C7}" emma:medium="tactile" emma:mode="ink">
          <msink:context xmlns:msink="http://schemas.microsoft.com/ink/2010/main" type="writingRegion" rotatedBoundingBox="18335,12978 19303,12978 19303,13509 18335,13509"/>
        </emma:interpretation>
      </emma:emma>
    </inkml:annotationXML>
    <inkml:traceGroup>
      <inkml:annotationXML>
        <emma:emma xmlns:emma="http://www.w3.org/2003/04/emma" version="1.0">
          <emma:interpretation id="{D57B828B-3C54-41C0-BAA7-7D253C5D9209}" emma:medium="tactile" emma:mode="ink">
            <msink:context xmlns:msink="http://schemas.microsoft.com/ink/2010/main" type="paragraph" rotatedBoundingBox="18335,12978 19303,12978 19303,13509 18335,13509" alignmentLevel="1"/>
          </emma:interpretation>
        </emma:emma>
      </inkml:annotationXML>
      <inkml:traceGroup>
        <inkml:annotationXML>
          <emma:emma xmlns:emma="http://www.w3.org/2003/04/emma" version="1.0">
            <emma:interpretation id="{C4480BAA-8D1C-42F2-A10F-F4E5D7249204}" emma:medium="tactile" emma:mode="ink">
              <msink:context xmlns:msink="http://schemas.microsoft.com/ink/2010/main" type="line" rotatedBoundingBox="18335,12978 19303,12978 19303,13509 18335,13509"/>
            </emma:interpretation>
          </emma:emma>
        </inkml:annotationXML>
        <inkml:traceGroup>
          <inkml:annotationXML>
            <emma:emma xmlns:emma="http://www.w3.org/2003/04/emma" version="1.0">
              <emma:interpretation id="{B0011BF9-31DB-468B-8A35-873860DDCA63}" emma:medium="tactile" emma:mode="ink">
                <msink:context xmlns:msink="http://schemas.microsoft.com/ink/2010/main" type="inkWord" rotatedBoundingBox="18342,12964 19295,13480 19288,13494 18335,12978"/>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I</emma:literal>
                </emma:interpretation>
                <emma:interpretation id="interp3" emma:lang="en-US" emma:confidence="0">
                  <emma:literal>e.</emma:literal>
                </emma:interpretation>
                <emma:interpretation id="interp4" emma:lang="en-US" emma:confidence="0">
                  <emma:literal>s.</emma:literal>
                </emma:interpretation>
              </emma:one-of>
            </emma:emma>
          </inkml:annotationXML>
          <inkml:trace contextRef="#ctx0" brushRef="#br0">0 0 0</inkml:trace>
          <inkml:trace contextRef="#ctx0" brushRef="#br0" timeOffset="1236.05">-953-516 0</inkml:trace>
          <inkml:trace contextRef="#ctx0" brushRef="#br0" timeOffset="1236.05">-953-516 0</inkml:trace>
          <inkml:trace contextRef="#ctx0" brushRef="#br0" timeOffset="1445.88">-953-516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2704" units="cm"/>
          <inkml:channel name="Y" type="integer" max="1671" units="cm"/>
          <inkml:channel name="T" type="integer" max="2.14748E9" units="dev"/>
        </inkml:traceFormat>
        <inkml:channelProperties>
          <inkml:channelProperty channel="X" name="resolution" value="57.04641" units="1/cm"/>
          <inkml:channelProperty channel="Y" name="resolution" value="56.4527" units="1/cm"/>
          <inkml:channelProperty channel="T" name="resolution" value="1" units="1/dev"/>
        </inkml:channelProperties>
      </inkml:inkSource>
      <inkml:timestamp xml:id="ts0" timeString="2018-01-24T20:36:08.606"/>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7BEF735C-F1B1-4CBF-BFC0-6FC8A220C2CC}" emma:medium="tactile" emma:mode="ink">
          <msink:context xmlns:msink="http://schemas.microsoft.com/ink/2010/main" type="writingRegion" rotatedBoundingBox="10874,12859 10889,12859 10889,12874 10874,12874"/>
        </emma:interpretation>
      </emma:emma>
    </inkml:annotationXML>
    <inkml:traceGroup>
      <inkml:annotationXML>
        <emma:emma xmlns:emma="http://www.w3.org/2003/04/emma" version="1.0">
          <emma:interpretation id="{F1FA2479-CE44-4ABF-87B9-F4A6D56E0927}" emma:medium="tactile" emma:mode="ink">
            <msink:context xmlns:msink="http://schemas.microsoft.com/ink/2010/main" type="paragraph" rotatedBoundingBox="10874,12859 10889,12859 10889,12874 10874,12874" alignmentLevel="1"/>
          </emma:interpretation>
        </emma:emma>
      </inkml:annotationXML>
      <inkml:traceGroup>
        <inkml:annotationXML>
          <emma:emma xmlns:emma="http://www.w3.org/2003/04/emma" version="1.0">
            <emma:interpretation id="{7461E2A1-46C8-4FEB-B069-0B292950FBE1}" emma:medium="tactile" emma:mode="ink">
              <msink:context xmlns:msink="http://schemas.microsoft.com/ink/2010/main" type="line" rotatedBoundingBox="10874,12859 10889,12859 10889,12874 10874,12874"/>
            </emma:interpretation>
          </emma:emma>
        </inkml:annotationXML>
        <inkml:traceGroup>
          <inkml:annotationXML>
            <emma:emma xmlns:emma="http://www.w3.org/2003/04/emma" version="1.0">
              <emma:interpretation id="{74D16B99-E344-472B-BA45-D63C3E9BD670}" emma:medium="tactile" emma:mode="ink">
                <msink:context xmlns:msink="http://schemas.microsoft.com/ink/2010/main" type="inkWord" rotatedBoundingBox="10874,12859 10889,12859 10889,12874 10874,12874"/>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in"/>
          <inkml:channel name="T" type="integer" max="2.14748E9" units="dev"/>
        </inkml:traceFormat>
        <inkml:channelProperties>
          <inkml:channelProperty channel="X" name="resolution" value="830.80627" units="1/cm"/>
          <inkml:channelProperty channel="Y" name="resolution" value="526.3775" units="1/cm"/>
          <inkml:channelProperty channel="F" name="resolution" value="41.73807" units="1/in"/>
          <inkml:channelProperty channel="T" name="resolution" value="1" units="1/dev"/>
        </inkml:channelProperties>
      </inkml:inkSource>
      <inkml:timestamp xml:id="ts0" timeString="2018-01-24T14:58:59.534"/>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C1AF113A-4C48-4017-B0A1-A980F171AC22}" emma:medium="tactile" emma:mode="ink">
          <msink:context xmlns:msink="http://schemas.microsoft.com/ink/2010/main" type="writingRegion" rotatedBoundingBox="3374,18773 3389,18773 3389,18788 3374,18788"/>
        </emma:interpretation>
      </emma:emma>
    </inkml:annotationXML>
    <inkml:traceGroup>
      <inkml:annotationXML>
        <emma:emma xmlns:emma="http://www.w3.org/2003/04/emma" version="1.0">
          <emma:interpretation id="{AEB5B4AE-27D1-407C-9DC9-A98DF8C47AFE}" emma:medium="tactile" emma:mode="ink">
            <msink:context xmlns:msink="http://schemas.microsoft.com/ink/2010/main" type="paragraph" rotatedBoundingBox="3374,18773 3389,18773 3389,18788 3374,18788" alignmentLevel="1"/>
          </emma:interpretation>
        </emma:emma>
      </inkml:annotationXML>
      <inkml:traceGroup>
        <inkml:annotationXML>
          <emma:emma xmlns:emma="http://www.w3.org/2003/04/emma" version="1.0">
            <emma:interpretation id="{7C91D200-651D-4C49-AD2E-A565C748D920}" emma:medium="tactile" emma:mode="ink">
              <msink:context xmlns:msink="http://schemas.microsoft.com/ink/2010/main" type="line" rotatedBoundingBox="3374,18773 3389,18773 3389,18788 3374,18788"/>
            </emma:interpretation>
          </emma:emma>
        </inkml:annotationXML>
        <inkml:traceGroup>
          <inkml:annotationXML>
            <emma:emma xmlns:emma="http://www.w3.org/2003/04/emma" version="1.0">
              <emma:interpretation id="{931FDA94-7BBE-4880-BBB0-A500F6F6F45F}" emma:medium="tactile" emma:mode="ink">
                <msink:context xmlns:msink="http://schemas.microsoft.com/ink/2010/main" type="inkWord" rotatedBoundingBox="3374,18773 3389,18773 3389,18788 3374,18788"/>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0 512 0,'0'0'0'0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1DC0F-08CA-40F1-8B86-9AB72951AE7E}" type="datetimeFigureOut">
              <a:rPr lang="en-US" smtClean="0"/>
              <a:t>4/11/2021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B97B-E7C0-4368-8244-9DF08781B083}" type="slidenum">
              <a:rPr lang="en-US" smtClean="0"/>
              <a:t>‹#›</a:t>
            </a:fld>
            <a:endParaRPr lang="en-US"/>
          </a:p>
        </p:txBody>
      </p:sp>
    </p:spTree>
    <p:extLst>
      <p:ext uri="{BB962C8B-B14F-4D97-AF65-F5344CB8AC3E}">
        <p14:creationId xmlns:p14="http://schemas.microsoft.com/office/powerpoint/2010/main" val="41556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396193-51B6-43DC-9DE4-D593934606A5}"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418346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2072947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1350301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657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856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80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07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5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10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785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37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292039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860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69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87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17" name="Footer Placeholder 16"/>
          <p:cNvSpPr>
            <a:spLocks noGrp="1"/>
          </p:cNvSpPr>
          <p:nvPr>
            <p:ph type="ftr" sz="quarter" idx="11"/>
          </p:nvPr>
        </p:nvSpPr>
        <p:spPr/>
        <p:txBody>
          <a:bodyPr/>
          <a:lstStyle/>
          <a:p>
            <a:endParaRPr lang="en-US">
              <a:solidFill>
                <a:srgbClr val="FFE8E8"/>
              </a:solidFill>
            </a:endParaRPr>
          </a:p>
        </p:txBody>
      </p:sp>
      <p:sp>
        <p:nvSpPr>
          <p:cNvPr id="29" name="Slide Number Placeholder 28"/>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
        <p:nvSpPr>
          <p:cNvPr id="8" name="Title 7"/>
          <p:cNvSpPr>
            <a:spLocks noGrp="1"/>
          </p:cNvSpPr>
          <p:nvPr>
            <p:ph type="ctrTitle"/>
          </p:nvPr>
        </p:nvSpPr>
        <p:spPr>
          <a:xfrm>
            <a:off x="857224" y="4000504"/>
            <a:ext cx="7772400" cy="903534"/>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R="9144" algn="l">
              <a:defRPr sz="3600" b="1" cap="none" spc="0" baseline="0">
                <a:ln/>
                <a:solidFill>
                  <a:schemeClr val="tx2">
                    <a:lumMod val="75000"/>
                  </a:schemeClr>
                </a:solidFill>
                <a:effectLst/>
              </a:defRPr>
            </a:lvl1pPr>
            <a:extLst/>
          </a:lstStyle>
          <a:p>
            <a:r>
              <a:rPr lang="en-US" altLang="ja-JP"/>
              <a:t>Click to edit Master title style</a:t>
            </a:r>
            <a:endParaRPr lang="en-US" dirty="0"/>
          </a:p>
        </p:txBody>
      </p:sp>
      <p:sp>
        <p:nvSpPr>
          <p:cNvPr id="9" name="Subtitle 8"/>
          <p:cNvSpPr>
            <a:spLocks noGrp="1"/>
          </p:cNvSpPr>
          <p:nvPr>
            <p:ph type="subTitle" idx="1"/>
          </p:nvPr>
        </p:nvSpPr>
        <p:spPr>
          <a:xfrm>
            <a:off x="857224" y="5143512"/>
            <a:ext cx="7772400" cy="651504"/>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ltLang="ja-JP"/>
              <a:t>Click to edit Master subtitle style</a:t>
            </a:r>
            <a:endParaRPr lang="en-US" dirty="0"/>
          </a:p>
        </p:txBody>
      </p:sp>
      <p:sp>
        <p:nvSpPr>
          <p:cNvPr id="16" name="Rectangle 15"/>
          <p:cNvSpPr/>
          <p:nvPr/>
        </p:nvSpPr>
        <p:spPr>
          <a:xfrm>
            <a:off x="8429652"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Rectangle 17"/>
          <p:cNvSpPr/>
          <p:nvPr/>
        </p:nvSpPr>
        <p:spPr>
          <a:xfrm>
            <a:off x="7286644"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Rectangle 18"/>
          <p:cNvSpPr/>
          <p:nvPr/>
        </p:nvSpPr>
        <p:spPr>
          <a:xfrm>
            <a:off x="7286644"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Rectangle 19"/>
          <p:cNvSpPr/>
          <p:nvPr/>
        </p:nvSpPr>
        <p:spPr>
          <a:xfrm>
            <a:off x="7572396"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1" name="Rectangle 20"/>
          <p:cNvSpPr/>
          <p:nvPr/>
        </p:nvSpPr>
        <p:spPr>
          <a:xfrm>
            <a:off x="7572396"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Rectangle 21"/>
          <p:cNvSpPr/>
          <p:nvPr/>
        </p:nvSpPr>
        <p:spPr>
          <a:xfrm>
            <a:off x="7858148"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3" name="Rectangle 22"/>
          <p:cNvSpPr/>
          <p:nvPr/>
        </p:nvSpPr>
        <p:spPr>
          <a:xfrm>
            <a:off x="7858148"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4" name="Rectangle 23"/>
          <p:cNvSpPr/>
          <p:nvPr/>
        </p:nvSpPr>
        <p:spPr>
          <a:xfrm>
            <a:off x="8429652"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Rectangle 24"/>
          <p:cNvSpPr/>
          <p:nvPr/>
        </p:nvSpPr>
        <p:spPr>
          <a:xfrm>
            <a:off x="8143900"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6" name="Rectangle 25"/>
          <p:cNvSpPr/>
          <p:nvPr/>
        </p:nvSpPr>
        <p:spPr>
          <a:xfrm>
            <a:off x="8143900"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7" name="Rectangle 26"/>
          <p:cNvSpPr/>
          <p:nvPr/>
        </p:nvSpPr>
        <p:spPr>
          <a:xfrm>
            <a:off x="7572396"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0" name="Rectangle 29"/>
          <p:cNvSpPr/>
          <p:nvPr/>
        </p:nvSpPr>
        <p:spPr>
          <a:xfrm>
            <a:off x="7858148"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1" name="Rectangle 30"/>
          <p:cNvSpPr/>
          <p:nvPr/>
        </p:nvSpPr>
        <p:spPr>
          <a:xfrm>
            <a:off x="8429652"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3" name="Rectangle 32"/>
          <p:cNvSpPr/>
          <p:nvPr/>
        </p:nvSpPr>
        <p:spPr>
          <a:xfrm>
            <a:off x="8143900"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7" name="Rectangle 36"/>
          <p:cNvSpPr/>
          <p:nvPr/>
        </p:nvSpPr>
        <p:spPr>
          <a:xfrm>
            <a:off x="7286644"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847362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5" name="Footer Placeholder 4"/>
          <p:cNvSpPr>
            <a:spLocks noGrp="1"/>
          </p:cNvSpPr>
          <p:nvPr>
            <p:ph type="ftr" sz="quarter" idx="11"/>
          </p:nvPr>
        </p:nvSpPr>
        <p:spPr/>
        <p:txBody>
          <a:bodyPr/>
          <a:lstStyle/>
          <a:p>
            <a:endParaRPr lang="en-US">
              <a:solidFill>
                <a:srgbClr val="FFE8E8"/>
              </a:solidFill>
            </a:endParaRPr>
          </a:p>
        </p:txBody>
      </p:sp>
      <p:sp>
        <p:nvSpPr>
          <p:cNvPr id="6" name="Slide Number Placeholder 5"/>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501353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902" y="4214818"/>
            <a:ext cx="5718048" cy="977486"/>
          </a:xfrm>
        </p:spPr>
        <p:txBody>
          <a:bodyPr lIns="82296" tIns="45720" bIns="0" anchor="t"/>
          <a:lstStyle>
            <a:lvl1pPr marL="374904">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ltLang="ja-JP"/>
              <a:t>Click to edit Master text styles</a:t>
            </a:r>
          </a:p>
        </p:txBody>
      </p:sp>
      <p:sp>
        <p:nvSpPr>
          <p:cNvPr id="4" name="Date Placeholder 3"/>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5" name="Footer Placeholder 4"/>
          <p:cNvSpPr>
            <a:spLocks noGrp="1"/>
          </p:cNvSpPr>
          <p:nvPr>
            <p:ph type="ftr" sz="quarter" idx="11"/>
          </p:nvPr>
        </p:nvSpPr>
        <p:spPr/>
        <p:txBody>
          <a:bodyPr/>
          <a:lstStyle/>
          <a:p>
            <a:endParaRPr lang="en-US">
              <a:solidFill>
                <a:srgbClr val="FFE8E8"/>
              </a:solidFill>
            </a:endParaRPr>
          </a:p>
        </p:txBody>
      </p:sp>
      <p:sp>
        <p:nvSpPr>
          <p:cNvPr id="6" name="Slide Number Placeholder 5"/>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
        <p:nvSpPr>
          <p:cNvPr id="2" name="Title 1"/>
          <p:cNvSpPr>
            <a:spLocks noGrp="1"/>
          </p:cNvSpPr>
          <p:nvPr>
            <p:ph type="title"/>
          </p:nvPr>
        </p:nvSpPr>
        <p:spPr>
          <a:xfrm>
            <a:off x="706902" y="5366404"/>
            <a:ext cx="8156448" cy="777240"/>
          </a:xfrm>
        </p:spPr>
        <p:txBody>
          <a:bodyPr tIns="64008">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a:buNone/>
              <a:defRPr sz="3800" b="1" cap="none" spc="0" baseline="0">
                <a:ln/>
                <a:solidFill>
                  <a:schemeClr val="tx2">
                    <a:lumMod val="75000"/>
                  </a:schemeClr>
                </a:solidFill>
                <a:effectLst/>
              </a:defRPr>
            </a:lvl1pPr>
            <a:extLst/>
          </a:lstStyle>
          <a:p>
            <a:r>
              <a:rPr lang="en-US" altLang="ja-JP"/>
              <a:t>Click to edit Master title style</a:t>
            </a:r>
            <a:endParaRPr lang="en-US" dirty="0"/>
          </a:p>
        </p:txBody>
      </p:sp>
      <p:cxnSp>
        <p:nvCxnSpPr>
          <p:cNvPr id="29" name="Straight Connector 28"/>
          <p:cNvCxnSpPr/>
          <p:nvPr/>
        </p:nvCxnSpPr>
        <p:spPr>
          <a:xfrm>
            <a:off x="714348" y="5277543"/>
            <a:ext cx="75009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648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ltLang="ja-JP"/>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5" name="Date Placeholder 4"/>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6" name="Footer Placeholder 5"/>
          <p:cNvSpPr>
            <a:spLocks noGrp="1"/>
          </p:cNvSpPr>
          <p:nvPr>
            <p:ph type="ftr" sz="quarter" idx="11"/>
          </p:nvPr>
        </p:nvSpPr>
        <p:spPr/>
        <p:txBody>
          <a:bodyPr/>
          <a:lstStyle/>
          <a:p>
            <a:endParaRPr lang="en-US">
              <a:solidFill>
                <a:srgbClr val="FFE8E8"/>
              </a:solidFill>
            </a:endParaRPr>
          </a:p>
        </p:txBody>
      </p:sp>
      <p:sp>
        <p:nvSpPr>
          <p:cNvPr id="7" name="Slide Number Placeholder 6"/>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1202693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nchor="t"/>
          <a:lstStyle>
            <a:lvl1pPr>
              <a:defRPr sz="4000"/>
            </a:lvl1pPr>
            <a:extLst/>
          </a:lstStyle>
          <a:p>
            <a:r>
              <a:rPr lang="en-US" altLang="ja-JP"/>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ltLang="ja-JP"/>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ltLang="ja-JP"/>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7" name="Date Placeholder 6"/>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8" name="Footer Placeholder 7"/>
          <p:cNvSpPr>
            <a:spLocks noGrp="1"/>
          </p:cNvSpPr>
          <p:nvPr>
            <p:ph type="ftr" sz="quarter" idx="11"/>
          </p:nvPr>
        </p:nvSpPr>
        <p:spPr/>
        <p:txBody>
          <a:bodyPr/>
          <a:lstStyle/>
          <a:p>
            <a:endParaRPr lang="en-US">
              <a:solidFill>
                <a:srgbClr val="FFE8E8"/>
              </a:solidFill>
            </a:endParaRPr>
          </a:p>
        </p:txBody>
      </p:sp>
      <p:sp>
        <p:nvSpPr>
          <p:cNvPr id="9" name="Slide Number Placeholder 8"/>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526532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ltLang="ja-JP"/>
              <a:t>Click to edit Master title style</a:t>
            </a:r>
            <a:endParaRPr lang="en-US" dirty="0"/>
          </a:p>
        </p:txBody>
      </p:sp>
      <p:sp>
        <p:nvSpPr>
          <p:cNvPr id="3" name="Date Placeholder 2"/>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4" name="Footer Placeholder 3"/>
          <p:cNvSpPr>
            <a:spLocks noGrp="1"/>
          </p:cNvSpPr>
          <p:nvPr>
            <p:ph type="ftr" sz="quarter" idx="11"/>
          </p:nvPr>
        </p:nvSpPr>
        <p:spPr/>
        <p:txBody>
          <a:bodyPr/>
          <a:lstStyle/>
          <a:p>
            <a:endParaRPr lang="en-US">
              <a:solidFill>
                <a:srgbClr val="FFE8E8"/>
              </a:solidFill>
            </a:endParaRPr>
          </a:p>
        </p:txBody>
      </p:sp>
      <p:sp>
        <p:nvSpPr>
          <p:cNvPr id="5" name="Slide Number Placeholder 4"/>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2558384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3" name="Footer Placeholder 2"/>
          <p:cNvSpPr>
            <a:spLocks noGrp="1"/>
          </p:cNvSpPr>
          <p:nvPr>
            <p:ph type="ftr" sz="quarter" idx="11"/>
          </p:nvPr>
        </p:nvSpPr>
        <p:spPr/>
        <p:txBody>
          <a:bodyPr/>
          <a:lstStyle/>
          <a:p>
            <a:endParaRPr lang="en-US">
              <a:solidFill>
                <a:srgbClr val="FFE8E8"/>
              </a:solidFill>
            </a:endParaRPr>
          </a:p>
        </p:txBody>
      </p:sp>
      <p:sp>
        <p:nvSpPr>
          <p:cNvPr id="4" name="Slide Number Placeholder 3"/>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19400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396193-51B6-43DC-9DE4-D593934606A5}"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2860760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2528878" cy="1162050"/>
          </a:xfrm>
        </p:spPr>
        <p:txBody>
          <a:bodyPr anchor="ctr"/>
          <a:lstStyle>
            <a:lvl1pPr algn="l">
              <a:buNone/>
              <a:defRPr sz="2000" b="0"/>
            </a:lvl1pPr>
            <a:extLst/>
          </a:lstStyle>
          <a:p>
            <a:r>
              <a:rPr lang="en-US" altLang="ja-JP"/>
              <a:t>Click to edit Master title style</a:t>
            </a:r>
            <a:endParaRPr lang="en-US" dirty="0"/>
          </a:p>
        </p:txBody>
      </p:sp>
      <p:sp>
        <p:nvSpPr>
          <p:cNvPr id="3" name="Text Placeholder 2"/>
          <p:cNvSpPr>
            <a:spLocks noGrp="1"/>
          </p:cNvSpPr>
          <p:nvPr>
            <p:ph type="body" idx="2"/>
          </p:nvPr>
        </p:nvSpPr>
        <p:spPr>
          <a:xfrm>
            <a:off x="685800" y="1435100"/>
            <a:ext cx="2528878"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ltLang="ja-JP"/>
              <a:t>Click to edit Master text styles</a:t>
            </a:r>
          </a:p>
        </p:txBody>
      </p:sp>
      <p:sp>
        <p:nvSpPr>
          <p:cNvPr id="4" name="Content Placeholder 3"/>
          <p:cNvSpPr>
            <a:spLocks noGrp="1"/>
          </p:cNvSpPr>
          <p:nvPr>
            <p:ph sz="half" idx="1"/>
          </p:nvPr>
        </p:nvSpPr>
        <p:spPr>
          <a:xfrm>
            <a:off x="3429000" y="285728"/>
            <a:ext cx="5486400" cy="5721372"/>
          </a:xfrm>
        </p:spPr>
        <p:txBody>
          <a:bodyPr/>
          <a:lstStyle>
            <a:lvl1pPr>
              <a:defRPr sz="3200"/>
            </a:lvl1pPr>
            <a:lvl2pPr>
              <a:defRPr sz="2800"/>
            </a:lvl2pPr>
            <a:lvl3pPr>
              <a:defRPr sz="2400"/>
            </a:lvl3pPr>
            <a:lvl4pPr>
              <a:defRPr sz="2000"/>
            </a:lvl4pPr>
            <a:lvl5pPr>
              <a:defRPr sz="2000"/>
            </a:lvl5pPr>
            <a:extLs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6" name="Footer Placeholder 5"/>
          <p:cNvSpPr>
            <a:spLocks noGrp="1"/>
          </p:cNvSpPr>
          <p:nvPr>
            <p:ph type="ftr" sz="quarter" idx="11"/>
          </p:nvPr>
        </p:nvSpPr>
        <p:spPr/>
        <p:txBody>
          <a:bodyPr/>
          <a:lstStyle/>
          <a:p>
            <a:endParaRPr lang="en-US">
              <a:solidFill>
                <a:srgbClr val="FFE8E8"/>
              </a:solidFill>
            </a:endParaRPr>
          </a:p>
        </p:txBody>
      </p:sp>
      <p:sp>
        <p:nvSpPr>
          <p:cNvPr id="7" name="Slide Number Placeholder 6"/>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1451234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14400" y="4941829"/>
            <a:ext cx="6858000" cy="701749"/>
          </a:xfrm>
        </p:spPr>
        <p:txBody>
          <a:bodyPr anchor="b"/>
          <a:lstStyle>
            <a:lvl1pPr algn="l">
              <a:buNone/>
              <a:defRPr sz="2100" b="0"/>
            </a:lvl1pPr>
            <a:extLst/>
          </a:lstStyle>
          <a:p>
            <a:r>
              <a:rPr lang="en-US" altLang="ja-JP"/>
              <a:t>Click to edit Master title style</a:t>
            </a:r>
            <a:endParaRPr lang="en-US" dirty="0"/>
          </a:p>
        </p:txBody>
      </p:sp>
      <p:sp>
        <p:nvSpPr>
          <p:cNvPr id="3" name="Picture Placeholder 2"/>
          <p:cNvSpPr>
            <a:spLocks noGrp="1"/>
          </p:cNvSpPr>
          <p:nvPr>
            <p:ph type="pic" idx="1"/>
          </p:nvPr>
        </p:nvSpPr>
        <p:spPr>
          <a:xfrm>
            <a:off x="914400" y="357166"/>
            <a:ext cx="6858048" cy="4286280"/>
          </a:xfrm>
          <a:noFill/>
          <a:ln w="12700">
            <a:noFill/>
          </a:ln>
        </p:spPr>
        <p:txBody>
          <a:bodyPr/>
          <a:lstStyle>
            <a:lvl1pPr marL="0" indent="0">
              <a:buNone/>
              <a:defRPr sz="3200"/>
            </a:lvl1pPr>
            <a:extLst/>
          </a:lstStyle>
          <a:p>
            <a:r>
              <a:rPr lang="en-US" altLang="ja-JP"/>
              <a:t>Click icon to add picture</a:t>
            </a:r>
            <a:endParaRPr lang="en-US" dirty="0"/>
          </a:p>
        </p:txBody>
      </p:sp>
      <p:sp>
        <p:nvSpPr>
          <p:cNvPr id="4" name="Text Placeholder 3"/>
          <p:cNvSpPr>
            <a:spLocks noGrp="1"/>
          </p:cNvSpPr>
          <p:nvPr>
            <p:ph type="body" sz="half" idx="2"/>
          </p:nvPr>
        </p:nvSpPr>
        <p:spPr bwMode="white">
          <a:xfrm>
            <a:off x="914400" y="5643578"/>
            <a:ext cx="6858000" cy="428628"/>
          </a:xfrm>
        </p:spPr>
        <p:txBody>
          <a:bodyPr>
            <a:normAutofit/>
          </a:bodyPr>
          <a:lstStyle>
            <a:lvl1pPr marL="27432" indent="0">
              <a:spcBef>
                <a:spcPts val="0"/>
              </a:spcBef>
              <a:buNone/>
              <a:defRPr sz="1100">
                <a:solidFill>
                  <a:srgbClr val="FFFFFF"/>
                </a:solidFill>
              </a:defRPr>
            </a:lvl1pPr>
            <a:lvl2pPr>
              <a:defRPr sz="1200"/>
            </a:lvl2pPr>
            <a:lvl3pPr>
              <a:defRPr sz="1000"/>
            </a:lvl3pPr>
            <a:lvl4pPr>
              <a:defRPr sz="900"/>
            </a:lvl4pPr>
            <a:lvl5pPr>
              <a:defRPr sz="900"/>
            </a:lvl5pPr>
            <a:extLst/>
          </a:lstStyle>
          <a:p>
            <a:pPr lvl="0"/>
            <a:r>
              <a:rPr lang="en-US" altLang="ja-JP"/>
              <a:t>Click to edit Master text styles</a:t>
            </a:r>
          </a:p>
        </p:txBody>
      </p:sp>
      <p:sp>
        <p:nvSpPr>
          <p:cNvPr id="10" name="Date Placeholder 9"/>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11" name="Slide Number Placeholder 10"/>
          <p:cNvSpPr>
            <a:spLocks noGrp="1"/>
          </p:cNvSpPr>
          <p:nvPr>
            <p:ph type="sldNum" sz="quarter" idx="11"/>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
        <p:nvSpPr>
          <p:cNvPr id="12" name="Footer Placeholder 11"/>
          <p:cNvSpPr>
            <a:spLocks noGrp="1"/>
          </p:cNvSpPr>
          <p:nvPr>
            <p:ph type="ftr" sz="quarter" idx="12"/>
          </p:nvPr>
        </p:nvSpPr>
        <p:spPr/>
        <p:txBody>
          <a:bodyPr/>
          <a:lstStyle/>
          <a:p>
            <a:endParaRPr lang="en-US">
              <a:solidFill>
                <a:srgbClr val="FFE8E8"/>
              </a:solidFill>
            </a:endParaRPr>
          </a:p>
        </p:txBody>
      </p:sp>
    </p:spTree>
    <p:extLst>
      <p:ext uri="{BB962C8B-B14F-4D97-AF65-F5344CB8AC3E}">
        <p14:creationId xmlns:p14="http://schemas.microsoft.com/office/powerpoint/2010/main" val="708516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5" name="Footer Placeholder 4"/>
          <p:cNvSpPr>
            <a:spLocks noGrp="1"/>
          </p:cNvSpPr>
          <p:nvPr>
            <p:ph type="ftr" sz="quarter" idx="11"/>
          </p:nvPr>
        </p:nvSpPr>
        <p:spPr/>
        <p:txBody>
          <a:bodyPr/>
          <a:lstStyle/>
          <a:p>
            <a:endParaRPr lang="en-US">
              <a:solidFill>
                <a:srgbClr val="FFE8E8"/>
              </a:solidFill>
            </a:endParaRPr>
          </a:p>
        </p:txBody>
      </p:sp>
      <p:sp>
        <p:nvSpPr>
          <p:cNvPr id="6" name="Slide Number Placeholder 5"/>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2250129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ltLang="ja-JP"/>
              <a:t>Click to edit Master title style</a:t>
            </a:r>
            <a:endParaRPr lang="en-US" dirty="0"/>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10"/>
          </p:nvPr>
        </p:nvSpPr>
        <p:spPr/>
        <p:txBody>
          <a:bodyPr/>
          <a:lstStyle/>
          <a:p>
            <a:fld id="{BC0B98EC-E26D-4255-8A6A-489B50D1FD4B}" type="datetimeFigureOut">
              <a:rPr lang="en-US" smtClean="0">
                <a:solidFill>
                  <a:srgbClr val="FFE8E8"/>
                </a:solidFill>
              </a:rPr>
              <a:pPr/>
              <a:t>4/11/2021</a:t>
            </a:fld>
            <a:endParaRPr lang="en-US">
              <a:solidFill>
                <a:srgbClr val="FFE8E8"/>
              </a:solidFill>
            </a:endParaRPr>
          </a:p>
        </p:txBody>
      </p:sp>
      <p:sp>
        <p:nvSpPr>
          <p:cNvPr id="5" name="Footer Placeholder 4"/>
          <p:cNvSpPr>
            <a:spLocks noGrp="1"/>
          </p:cNvSpPr>
          <p:nvPr>
            <p:ph type="ftr" sz="quarter" idx="11"/>
          </p:nvPr>
        </p:nvSpPr>
        <p:spPr/>
        <p:txBody>
          <a:bodyPr/>
          <a:lstStyle/>
          <a:p>
            <a:endParaRPr lang="en-US">
              <a:solidFill>
                <a:srgbClr val="FFE8E8"/>
              </a:solidFill>
            </a:endParaRPr>
          </a:p>
        </p:txBody>
      </p:sp>
      <p:sp>
        <p:nvSpPr>
          <p:cNvPr id="6" name="Slide Number Placeholder 5"/>
          <p:cNvSpPr>
            <a:spLocks noGrp="1"/>
          </p:cNvSpPr>
          <p:nvPr>
            <p:ph type="sldNum" sz="quarter" idx="12"/>
          </p:nvPr>
        </p:nvSpPr>
        <p:spPr/>
        <p:txBody>
          <a:bodyPr/>
          <a:lstStyle/>
          <a:p>
            <a:fld id="{53B15327-7826-4AA0-BAB2-9D3889A8BCED}" type="slidenum">
              <a:rPr lang="en-US" smtClean="0">
                <a:solidFill>
                  <a:srgbClr val="FFE8E8"/>
                </a:solidFill>
              </a:rPr>
              <a:pPr/>
              <a:t>‹#›</a:t>
            </a:fld>
            <a:endParaRPr lang="en-US">
              <a:solidFill>
                <a:srgbClr val="FFE8E8"/>
              </a:solidFill>
            </a:endParaRPr>
          </a:p>
        </p:txBody>
      </p:sp>
    </p:spTree>
    <p:extLst>
      <p:ext uri="{BB962C8B-B14F-4D97-AF65-F5344CB8AC3E}">
        <p14:creationId xmlns:p14="http://schemas.microsoft.com/office/powerpoint/2010/main" val="792597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2923020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9988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660841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509813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8" name="Footer Placeholder 7"/>
          <p:cNvSpPr>
            <a:spLocks noGrp="1"/>
          </p:cNvSpPr>
          <p:nvPr>
            <p:ph type="ftr" sz="quarter" idx="11"/>
          </p:nvPr>
        </p:nvSpPr>
        <p:spPr/>
        <p:txBody>
          <a:bodyPr/>
          <a:lstStyle/>
          <a:p>
            <a:endParaRPr lang="en-US">
              <a:solidFill>
                <a:srgbClr val="080812">
                  <a:tint val="75000"/>
                </a:srgbClr>
              </a:solidFill>
            </a:endParaRPr>
          </a:p>
        </p:txBody>
      </p:sp>
      <p:sp>
        <p:nvSpPr>
          <p:cNvPr id="9" name="Slide Number Placeholder 8"/>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362995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4" name="Footer Placeholder 3"/>
          <p:cNvSpPr>
            <a:spLocks noGrp="1"/>
          </p:cNvSpPr>
          <p:nvPr>
            <p:ph type="ftr" sz="quarter" idx="11"/>
          </p:nvPr>
        </p:nvSpPr>
        <p:spPr/>
        <p:txBody>
          <a:bodyPr/>
          <a:lstStyle/>
          <a:p>
            <a:endParaRPr lang="en-US">
              <a:solidFill>
                <a:srgbClr val="080812">
                  <a:tint val="75000"/>
                </a:srgbClr>
              </a:solidFill>
            </a:endParaRPr>
          </a:p>
        </p:txBody>
      </p:sp>
      <p:sp>
        <p:nvSpPr>
          <p:cNvPr id="5" name="Slide Number Placeholder 4"/>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20544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396193-51B6-43DC-9DE4-D593934606A5}"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1121517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3" name="Footer Placeholder 2"/>
          <p:cNvSpPr>
            <a:spLocks noGrp="1"/>
          </p:cNvSpPr>
          <p:nvPr>
            <p:ph type="ftr" sz="quarter" idx="11"/>
          </p:nvPr>
        </p:nvSpPr>
        <p:spPr/>
        <p:txBody>
          <a:bodyPr/>
          <a:lstStyle/>
          <a:p>
            <a:endParaRPr lang="en-US">
              <a:solidFill>
                <a:srgbClr val="080812">
                  <a:tint val="75000"/>
                </a:srgbClr>
              </a:solidFill>
            </a:endParaRPr>
          </a:p>
        </p:txBody>
      </p:sp>
      <p:sp>
        <p:nvSpPr>
          <p:cNvPr id="4" name="Slide Number Placeholder 3"/>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221525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2233048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31172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2573890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808182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598041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648494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4261789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945002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8" name="Footer Placeholder 7"/>
          <p:cNvSpPr>
            <a:spLocks noGrp="1"/>
          </p:cNvSpPr>
          <p:nvPr>
            <p:ph type="ftr" sz="quarter" idx="11"/>
          </p:nvPr>
        </p:nvSpPr>
        <p:spPr/>
        <p:txBody>
          <a:bodyPr/>
          <a:lstStyle/>
          <a:p>
            <a:endParaRPr lang="en-US">
              <a:solidFill>
                <a:srgbClr val="080812">
                  <a:tint val="75000"/>
                </a:srgbClr>
              </a:solidFill>
            </a:endParaRPr>
          </a:p>
        </p:txBody>
      </p:sp>
      <p:sp>
        <p:nvSpPr>
          <p:cNvPr id="9" name="Slide Number Placeholder 8"/>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92311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96193-51B6-43DC-9DE4-D593934606A5}" type="datetimeFigureOut">
              <a:rPr lang="en-US" smtClean="0"/>
              <a:t>4/11/2021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700313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4" name="Footer Placeholder 3"/>
          <p:cNvSpPr>
            <a:spLocks noGrp="1"/>
          </p:cNvSpPr>
          <p:nvPr>
            <p:ph type="ftr" sz="quarter" idx="11"/>
          </p:nvPr>
        </p:nvSpPr>
        <p:spPr/>
        <p:txBody>
          <a:bodyPr/>
          <a:lstStyle/>
          <a:p>
            <a:endParaRPr lang="en-US">
              <a:solidFill>
                <a:srgbClr val="080812">
                  <a:tint val="75000"/>
                </a:srgbClr>
              </a:solidFill>
            </a:endParaRPr>
          </a:p>
        </p:txBody>
      </p:sp>
      <p:sp>
        <p:nvSpPr>
          <p:cNvPr id="5" name="Slide Number Placeholder 4"/>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1873413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3" name="Footer Placeholder 2"/>
          <p:cNvSpPr>
            <a:spLocks noGrp="1"/>
          </p:cNvSpPr>
          <p:nvPr>
            <p:ph type="ftr" sz="quarter" idx="11"/>
          </p:nvPr>
        </p:nvSpPr>
        <p:spPr/>
        <p:txBody>
          <a:bodyPr/>
          <a:lstStyle/>
          <a:p>
            <a:endParaRPr lang="en-US">
              <a:solidFill>
                <a:srgbClr val="080812">
                  <a:tint val="75000"/>
                </a:srgbClr>
              </a:solidFill>
            </a:endParaRPr>
          </a:p>
        </p:txBody>
      </p:sp>
      <p:sp>
        <p:nvSpPr>
          <p:cNvPr id="4" name="Slide Number Placeholder 3"/>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774050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2307680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6" name="Footer Placeholder 5"/>
          <p:cNvSpPr>
            <a:spLocks noGrp="1"/>
          </p:cNvSpPr>
          <p:nvPr>
            <p:ph type="ftr" sz="quarter" idx="11"/>
          </p:nvPr>
        </p:nvSpPr>
        <p:spPr/>
        <p:txBody>
          <a:bodyPr/>
          <a:lstStyle/>
          <a:p>
            <a:endParaRPr lang="en-US">
              <a:solidFill>
                <a:srgbClr val="080812">
                  <a:tint val="75000"/>
                </a:srgbClr>
              </a:solidFill>
            </a:endParaRPr>
          </a:p>
        </p:txBody>
      </p:sp>
      <p:sp>
        <p:nvSpPr>
          <p:cNvPr id="7" name="Slide Number Placeholder 6"/>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896852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534669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11"/>
          </p:nvPr>
        </p:nvSpPr>
        <p:spPr/>
        <p:txBody>
          <a:bodyPr/>
          <a:lstStyle/>
          <a:p>
            <a:endParaRPr lang="en-US">
              <a:solidFill>
                <a:srgbClr val="080812">
                  <a:tint val="75000"/>
                </a:srgbClr>
              </a:solidFill>
            </a:endParaRPr>
          </a:p>
        </p:txBody>
      </p:sp>
      <p:sp>
        <p:nvSpPr>
          <p:cNvPr id="6" name="Slide Number Placeholder 5"/>
          <p:cNvSpPr>
            <a:spLocks noGrp="1"/>
          </p:cNvSpPr>
          <p:nvPr>
            <p:ph type="sldNum" sz="quarter" idx="12"/>
          </p:nvPr>
        </p:nvSpPr>
        <p:spPr/>
        <p:txBody>
          <a:body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2873670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09017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70901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05484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4636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396193-51B6-43DC-9DE4-D593934606A5}" type="datetimeFigureOut">
              <a:rPr lang="en-US" smtClean="0"/>
              <a:t>4/11/2021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568651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21765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63594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26360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36047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21934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10422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4/11/2021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3397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96193-51B6-43DC-9DE4-D593934606A5}" type="datetimeFigureOut">
              <a:rPr lang="en-US" smtClean="0"/>
              <a:t>4/11/2021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53830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153329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96193-51B6-43DC-9DE4-D593934606A5}"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DE37E-9544-42EB-BA3C-697D0A41B0B6}" type="slidenum">
              <a:rPr lang="en-US" smtClean="0"/>
              <a:t>‹#›</a:t>
            </a:fld>
            <a:endParaRPr lang="en-US"/>
          </a:p>
        </p:txBody>
      </p:sp>
    </p:spTree>
    <p:extLst>
      <p:ext uri="{BB962C8B-B14F-4D97-AF65-F5344CB8AC3E}">
        <p14:creationId xmlns:p14="http://schemas.microsoft.com/office/powerpoint/2010/main" val="175742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96193-51B6-43DC-9DE4-D593934606A5}" type="datetimeFigureOut">
              <a:rPr lang="en-US" smtClean="0"/>
              <a:t>4/11/2021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DE37E-9544-42EB-BA3C-697D0A41B0B6}" type="slidenum">
              <a:rPr lang="en-US" smtClean="0"/>
              <a:t>‹#›</a:t>
            </a:fld>
            <a:endParaRPr lang="en-US"/>
          </a:p>
        </p:txBody>
      </p:sp>
    </p:spTree>
    <p:extLst>
      <p:ext uri="{BB962C8B-B14F-4D97-AF65-F5344CB8AC3E}">
        <p14:creationId xmlns:p14="http://schemas.microsoft.com/office/powerpoint/2010/main" val="390581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C364B-A886-40AB-983F-7C8D66679BC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094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1"/>
            <a:ext cx="214282"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altLang="ja-JP"/>
              <a:t>Click to edit Master title style</a:t>
            </a:r>
            <a:endParaRPr lang="en-US" dirty="0"/>
          </a:p>
        </p:txBody>
      </p:sp>
      <p:sp>
        <p:nvSpPr>
          <p:cNvPr id="13" name="Text Placeholder 12"/>
          <p:cNvSpPr>
            <a:spLocks noGrp="1"/>
          </p:cNvSpPr>
          <p:nvPr>
            <p:ph type="body" idx="1"/>
          </p:nvPr>
        </p:nvSpPr>
        <p:spPr>
          <a:xfrm>
            <a:off x="914400" y="1571612"/>
            <a:ext cx="7772400" cy="4783948"/>
          </a:xfrm>
          <a:prstGeom prst="rect">
            <a:avLst/>
          </a:prstGeom>
        </p:spPr>
        <p:txBody>
          <a:bodyPr vert="horz">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14" name="Date Placeholder 13"/>
          <p:cNvSpPr>
            <a:spLocks noGrp="1"/>
          </p:cNvSpPr>
          <p:nvPr>
            <p:ph type="dt" sz="half" idx="2"/>
          </p:nvPr>
        </p:nvSpPr>
        <p:spPr>
          <a:xfrm>
            <a:off x="6477000" y="6421461"/>
            <a:ext cx="2133600" cy="365125"/>
          </a:xfrm>
          <a:prstGeom prst="rect">
            <a:avLst/>
          </a:prstGeom>
        </p:spPr>
        <p:txBody>
          <a:bodyPr vert="horz" anchor="b"/>
          <a:lstStyle>
            <a:lvl1pPr algn="l">
              <a:defRPr sz="1100">
                <a:solidFill>
                  <a:schemeClr val="tx2"/>
                </a:solidFill>
              </a:defRPr>
            </a:lvl1pPr>
            <a:extLst/>
          </a:lstStyle>
          <a:p>
            <a:fld id="{BC0B98EC-E26D-4255-8A6A-489B50D1FD4B}" type="datetimeFigureOut">
              <a:rPr lang="en-US" smtClean="0">
                <a:solidFill>
                  <a:srgbClr val="FFE8E8"/>
                </a:solidFill>
              </a:rPr>
              <a:pPr/>
              <a:t>4/11/2021</a:t>
            </a:fld>
            <a:endParaRPr lang="en-US">
              <a:solidFill>
                <a:srgbClr val="FFE8E8"/>
              </a:solidFill>
            </a:endParaRPr>
          </a:p>
        </p:txBody>
      </p:sp>
      <p:sp>
        <p:nvSpPr>
          <p:cNvPr id="3" name="Footer Placeholder 2"/>
          <p:cNvSpPr>
            <a:spLocks noGrp="1"/>
          </p:cNvSpPr>
          <p:nvPr>
            <p:ph type="ftr" sz="quarter" idx="3"/>
          </p:nvPr>
        </p:nvSpPr>
        <p:spPr>
          <a:xfrm>
            <a:off x="914400" y="6421461"/>
            <a:ext cx="5562600" cy="365125"/>
          </a:xfrm>
          <a:prstGeom prst="rect">
            <a:avLst/>
          </a:prstGeom>
        </p:spPr>
        <p:txBody>
          <a:bodyPr vert="horz" anchor="b"/>
          <a:lstStyle>
            <a:lvl1pPr algn="r">
              <a:defRPr sz="1100">
                <a:solidFill>
                  <a:schemeClr val="tx2"/>
                </a:solidFill>
              </a:defRPr>
            </a:lvl1pPr>
            <a:extLst/>
          </a:lstStyle>
          <a:p>
            <a:endParaRPr lang="en-US">
              <a:solidFill>
                <a:srgbClr val="FFE8E8"/>
              </a:solidFill>
            </a:endParaRPr>
          </a:p>
        </p:txBody>
      </p:sp>
      <p:sp>
        <p:nvSpPr>
          <p:cNvPr id="23" name="Slide Number Placeholder 22"/>
          <p:cNvSpPr>
            <a:spLocks noGrp="1"/>
          </p:cNvSpPr>
          <p:nvPr>
            <p:ph type="sldNum" sz="quarter" idx="4"/>
          </p:nvPr>
        </p:nvSpPr>
        <p:spPr>
          <a:xfrm>
            <a:off x="8610600" y="6421461"/>
            <a:ext cx="457200" cy="365125"/>
          </a:xfrm>
          <a:prstGeom prst="rect">
            <a:avLst/>
          </a:prstGeom>
        </p:spPr>
        <p:txBody>
          <a:bodyPr vert="horz" anchor="b"/>
          <a:lstStyle>
            <a:lvl1pPr algn="l">
              <a:defRPr sz="1200">
                <a:solidFill>
                  <a:schemeClr val="tx2"/>
                </a:solidFill>
              </a:defRPr>
            </a:lvl1pPr>
            <a:extLst/>
          </a:lstStyle>
          <a:p>
            <a:fld id="{53B15327-7826-4AA0-BAB2-9D3889A8BCED}" type="slidenum">
              <a:rPr lang="en-US" smtClean="0">
                <a:solidFill>
                  <a:srgbClr val="FFE8E8"/>
                </a:solidFill>
              </a:rPr>
              <a:pPr/>
              <a:t>‹#›</a:t>
            </a:fld>
            <a:endParaRPr lang="en-US">
              <a:solidFill>
                <a:srgbClr val="FFE8E8"/>
              </a:solidFill>
            </a:endParaRPr>
          </a:p>
        </p:txBody>
      </p:sp>
      <p:cxnSp>
        <p:nvCxnSpPr>
          <p:cNvPr id="20" name="Straight Connector 19"/>
          <p:cNvCxnSpPr/>
          <p:nvPr/>
        </p:nvCxnSpPr>
        <p:spPr>
          <a:xfrm rot="5400000">
            <a:off x="-3293075" y="3429000"/>
            <a:ext cx="6858000" cy="158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243408" y="3428230"/>
            <a:ext cx="6858000" cy="1588"/>
          </a:xfrm>
          <a:prstGeom prst="line">
            <a:avLst/>
          </a:prstGeom>
          <a:ln w="12700">
            <a:solidFill>
              <a:schemeClr val="bg2">
                <a:lumMod val="7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185349" y="3428230"/>
            <a:ext cx="6858000" cy="1588"/>
          </a:xfrm>
          <a:prstGeom prst="line">
            <a:avLst/>
          </a:prstGeom>
          <a:ln w="3175">
            <a:solidFill>
              <a:schemeClr val="tx1">
                <a:alpha val="59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5699724" y="3428182"/>
            <a:ext cx="6858000" cy="1588"/>
          </a:xfrm>
          <a:prstGeom prst="line">
            <a:avLst/>
          </a:prstGeom>
          <a:ln w="28575">
            <a:solidFill>
              <a:schemeClr val="tx1">
                <a:alpha val="5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5060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1" sz="4000" b="1" kern="1200" cap="none" spc="0" baseline="0">
          <a:ln/>
          <a:gradFill>
            <a:gsLst>
              <a:gs pos="0">
                <a:schemeClr val="tx2">
                  <a:lumMod val="90000"/>
                </a:schemeClr>
              </a:gs>
              <a:gs pos="50000">
                <a:schemeClr val="tx2">
                  <a:lumMod val="50000"/>
                </a:schemeClr>
              </a:gs>
              <a:gs pos="100000">
                <a:schemeClr val="tx2">
                  <a:lumMod val="25000"/>
                </a:schemeClr>
              </a:gs>
            </a:gsLst>
            <a:lin ang="5400000" scaled="0"/>
          </a:gradFill>
          <a:effectLst/>
          <a:latin typeface="+mj-lt"/>
          <a:ea typeface="+mj-ea"/>
          <a:cs typeface="+mj-cs"/>
        </a:defRPr>
      </a:lvl1pPr>
      <a:extLst/>
    </p:titleStyle>
    <p:bodyStyle>
      <a:lvl1pPr marL="411480" indent="-342900" algn="l" rtl="0" eaLnBrk="1" latinLnBrk="0" hangingPunct="1">
        <a:spcBef>
          <a:spcPts val="700"/>
        </a:spcBef>
        <a:buClr>
          <a:schemeClr val="accent2">
            <a:lumMod val="75000"/>
          </a:schemeClr>
        </a:buClr>
        <a:buSzPct val="85000"/>
        <a:buFont typeface="Wingdings 2" pitchFamily="18" charset="2"/>
        <a:buChar char=""/>
        <a:defRPr kumimoji="1" sz="3000" kern="1200">
          <a:solidFill>
            <a:schemeClr val="tx1"/>
          </a:solidFill>
          <a:latin typeface="+mn-lt"/>
          <a:ea typeface="+mn-ea"/>
          <a:cs typeface="+mn-cs"/>
        </a:defRPr>
      </a:lvl1pPr>
      <a:lvl2pPr marL="740664" indent="-285750" algn="l" rtl="0" eaLnBrk="1" latinLnBrk="0" hangingPunct="1">
        <a:spcBef>
          <a:spcPct val="20000"/>
        </a:spcBef>
        <a:buClr>
          <a:schemeClr val="accent2">
            <a:lumMod val="60000"/>
            <a:lumOff val="40000"/>
          </a:schemeClr>
        </a:buClr>
        <a:buSzPct val="80000"/>
        <a:buFont typeface="Wingdings" pitchFamily="2" charset="2"/>
        <a:buChar char="l"/>
        <a:defRPr kumimoji="1" sz="2600" kern="1200">
          <a:solidFill>
            <a:schemeClr val="tx1"/>
          </a:solidFill>
          <a:latin typeface="+mn-lt"/>
          <a:ea typeface="+mn-ea"/>
          <a:cs typeface="+mn-cs"/>
        </a:defRPr>
      </a:lvl2pPr>
      <a:lvl3pPr marL="996696" indent="-228600" algn="l" rtl="0" eaLnBrk="1" latinLnBrk="0" hangingPunct="1">
        <a:spcBef>
          <a:spcPct val="20000"/>
        </a:spcBef>
        <a:buClr>
          <a:schemeClr val="accent2">
            <a:lumMod val="40000"/>
            <a:lumOff val="60000"/>
          </a:schemeClr>
        </a:buClr>
        <a:buSzPct val="65000"/>
        <a:buFont typeface="Wingdings 2" pitchFamily="18" charset="2"/>
        <a:buChar char=""/>
        <a:defRPr kumimoji="1" sz="2400" kern="1200">
          <a:solidFill>
            <a:schemeClr val="tx1"/>
          </a:solidFill>
          <a:latin typeface="+mn-lt"/>
          <a:ea typeface="+mn-ea"/>
          <a:cs typeface="+mn-cs"/>
        </a:defRPr>
      </a:lvl3pPr>
      <a:lvl4pPr marL="1261872" indent="-228600" algn="l" rtl="0" eaLnBrk="1" latinLnBrk="0" hangingPunct="1">
        <a:spcBef>
          <a:spcPct val="20000"/>
        </a:spcBef>
        <a:buClr>
          <a:schemeClr val="accent2">
            <a:lumMod val="20000"/>
            <a:lumOff val="80000"/>
          </a:schemeClr>
        </a:buClr>
        <a:buSzPct val="100000"/>
        <a:buFont typeface="Arial" pitchFamily="34" charset="0"/>
        <a:buChar char="•"/>
        <a:defRPr kumimoji="1" sz="2200" kern="1200">
          <a:solidFill>
            <a:schemeClr val="tx1"/>
          </a:solidFill>
          <a:latin typeface="+mn-lt"/>
          <a:ea typeface="+mn-ea"/>
          <a:cs typeface="+mn-cs"/>
        </a:defRPr>
      </a:lvl4pPr>
      <a:lvl5pPr marL="1481328" indent="-210312" algn="l" rtl="0" eaLnBrk="1" latinLnBrk="0" hangingPunct="1">
        <a:spcBef>
          <a:spcPct val="20000"/>
        </a:spcBef>
        <a:buClr>
          <a:schemeClr val="accent2">
            <a:lumMod val="75000"/>
          </a:schemeClr>
        </a:buClr>
        <a:buSzPct val="50000"/>
        <a:buFont typeface="Wingdings" pitchFamily="2" charset="2"/>
        <a:buChar char="n"/>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hangingPunct="1">
        <a:defRPr kumimoji="1" kern="1200">
          <a:solidFill>
            <a:schemeClr val="tx1"/>
          </a:solidFill>
          <a:latin typeface="+mn-lt"/>
          <a:ea typeface="+mn-ea"/>
          <a:cs typeface="+mn-cs"/>
        </a:defRPr>
      </a:lvl1pPr>
      <a:lvl2pPr marL="457200" algn="l" rtl="0" eaLnBrk="1" hangingPunct="1">
        <a:defRPr kumimoji="1" kern="1200">
          <a:solidFill>
            <a:schemeClr val="tx1"/>
          </a:solidFill>
          <a:latin typeface="+mn-lt"/>
          <a:ea typeface="+mn-ea"/>
          <a:cs typeface="+mn-cs"/>
        </a:defRPr>
      </a:lvl2pPr>
      <a:lvl3pPr marL="914400" algn="l" rtl="0" eaLnBrk="1" hangingPunct="1">
        <a:defRPr kumimoji="1" kern="1200">
          <a:solidFill>
            <a:schemeClr val="tx1"/>
          </a:solidFill>
          <a:latin typeface="+mn-lt"/>
          <a:ea typeface="+mn-ea"/>
          <a:cs typeface="+mn-cs"/>
        </a:defRPr>
      </a:lvl3pPr>
      <a:lvl4pPr marL="1371600" algn="l" rtl="0" eaLnBrk="1" hangingPunct="1">
        <a:defRPr kumimoji="1" kern="1200">
          <a:solidFill>
            <a:schemeClr val="tx1"/>
          </a:solidFill>
          <a:latin typeface="+mn-lt"/>
          <a:ea typeface="+mn-ea"/>
          <a:cs typeface="+mn-cs"/>
        </a:defRPr>
      </a:lvl4pPr>
      <a:lvl5pPr marL="1828800" algn="l" rtl="0" eaLnBrk="1" hangingPunct="1">
        <a:defRPr kumimoji="1" kern="1200">
          <a:solidFill>
            <a:schemeClr val="tx1"/>
          </a:solidFill>
          <a:latin typeface="+mn-lt"/>
          <a:ea typeface="+mn-ea"/>
          <a:cs typeface="+mn-cs"/>
        </a:defRPr>
      </a:lvl5pPr>
      <a:lvl6pPr marL="2286000" algn="l" rtl="0" eaLnBrk="1" hangingPunct="1">
        <a:defRPr kumimoji="1" kern="1200">
          <a:solidFill>
            <a:schemeClr val="tx1"/>
          </a:solidFill>
          <a:latin typeface="+mn-lt"/>
          <a:ea typeface="+mn-ea"/>
          <a:cs typeface="+mn-cs"/>
        </a:defRPr>
      </a:lvl6pPr>
      <a:lvl7pPr marL="2743200" algn="l" rtl="0" eaLnBrk="1" hangingPunct="1">
        <a:defRPr kumimoji="1" kern="1200">
          <a:solidFill>
            <a:schemeClr val="tx1"/>
          </a:solidFill>
          <a:latin typeface="+mn-lt"/>
          <a:ea typeface="+mn-ea"/>
          <a:cs typeface="+mn-cs"/>
        </a:defRPr>
      </a:lvl7pPr>
      <a:lvl8pPr marL="3200400" algn="l" rtl="0" eaLnBrk="1" hangingPunct="1">
        <a:defRPr kumimoji="1" kern="1200">
          <a:solidFill>
            <a:schemeClr val="tx1"/>
          </a:solidFill>
          <a:latin typeface="+mn-lt"/>
          <a:ea typeface="+mn-ea"/>
          <a:cs typeface="+mn-cs"/>
        </a:defRPr>
      </a:lvl8pPr>
      <a:lvl9pPr marL="3657600" algn="l" rtl="0" eaLnBrk="1" hangingPunct="1">
        <a:defRPr kumimoji="1"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80812">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678710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96193-51B6-43DC-9DE4-D593934606A5}" type="datetimeFigureOut">
              <a:rPr lang="en-US" smtClean="0">
                <a:solidFill>
                  <a:srgbClr val="080812">
                    <a:tint val="75000"/>
                  </a:srgbClr>
                </a:solidFill>
              </a:rPr>
              <a:pPr/>
              <a:t>4/11/2021</a:t>
            </a:fld>
            <a:endParaRPr lang="en-US">
              <a:solidFill>
                <a:srgbClr val="080812">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80812">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DE37E-9544-42EB-BA3C-697D0A41B0B6}" type="slidenum">
              <a:rPr lang="en-US" smtClean="0">
                <a:solidFill>
                  <a:srgbClr val="080812">
                    <a:tint val="75000"/>
                  </a:srgbClr>
                </a:solidFill>
              </a:rPr>
              <a:pPr/>
              <a:t>‹#›</a:t>
            </a:fld>
            <a:endParaRPr lang="en-US">
              <a:solidFill>
                <a:srgbClr val="080812">
                  <a:tint val="75000"/>
                </a:srgbClr>
              </a:solidFill>
            </a:endParaRPr>
          </a:p>
        </p:txBody>
      </p:sp>
    </p:spTree>
    <p:extLst>
      <p:ext uri="{BB962C8B-B14F-4D97-AF65-F5344CB8AC3E}">
        <p14:creationId xmlns:p14="http://schemas.microsoft.com/office/powerpoint/2010/main" val="39839234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sym typeface="Palatino" charset="0"/>
              </a:rPr>
              <a:pPr/>
              <a:t>4/11/2021</a:t>
            </a:fld>
            <a:endParaRPr lang="en-US">
              <a:solidFill>
                <a:srgbClr val="072F54">
                  <a:tint val="75000"/>
                </a:srgbClr>
              </a:solidFill>
              <a:sym typeface="Palatino" charset="0"/>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sym typeface="Palatino"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sym typeface="Palatino" charset="0"/>
              </a:rPr>
              <a:pPr/>
              <a:t>‹#›</a:t>
            </a:fld>
            <a:endParaRPr lang="en-US">
              <a:solidFill>
                <a:srgbClr val="072F54">
                  <a:tint val="75000"/>
                </a:srgbClr>
              </a:solidFill>
              <a:sym typeface="Palatino" charset="0"/>
            </a:endParaRPr>
          </a:p>
        </p:txBody>
      </p:sp>
    </p:spTree>
    <p:extLst>
      <p:ext uri="{BB962C8B-B14F-4D97-AF65-F5344CB8AC3E}">
        <p14:creationId xmlns:p14="http://schemas.microsoft.com/office/powerpoint/2010/main" val="7035986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constitution.org/cons/usa-conf.htm"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hyperlink" Target="http://www.flickr.com/photos/sskennel/" TargetMode="External"/><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wiki/User:Kmusser" TargetMode="Externa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6.xml"/><Relationship Id="rId1" Type="http://schemas.openxmlformats.org/officeDocument/2006/relationships/themeOverride" Target="../theme/themeOverride10.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hyperlink" Target="http://www.flickr.com/photos/nationalmuseumofamericanhistory/" TargetMode="External"/><Relationship Id="rId4" Type="http://schemas.openxmlformats.org/officeDocument/2006/relationships/hyperlink" Target="http://creativecommons.org/licenses/by-nc/2.0/" TargetMode="External"/></Relationships>
</file>

<file path=ppt/slides/_rels/slide25.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hemeOverride" Target="../theme/themeOverride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hyperlink" Target="http://en.wikipedia.org/wiki/File:Benjamin_Franklin_nature_printed_55_dollar_front_1779.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hyperlink" Target="http://www.flickr.com/photos/normanbleventhalmapcenter/"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www.flickr.com/photos/andrewba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themeOverride" Target="../theme/themeOverride17.xml"/><Relationship Id="rId5" Type="http://schemas.openxmlformats.org/officeDocument/2006/relationships/hyperlink" Target="http://www.flickr.com/photos/mr_t_in_dc/" TargetMode="External"/><Relationship Id="rId4" Type="http://schemas.openxmlformats.org/officeDocument/2006/relationships/hyperlink" Target="http://creativecommons.org/licenses/by-nc-nd/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themeOverride" Target="../theme/themeOverride18.xml"/><Relationship Id="rId5" Type="http://schemas.openxmlformats.org/officeDocument/2006/relationships/hyperlink" Target="http://www.flickr.com/photos/hockadilly/" TargetMode="External"/><Relationship Id="rId4" Type="http://schemas.openxmlformats.org/officeDocument/2006/relationships/hyperlink" Target="http://creativecommons.org/licenses/by-nc/2.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hemeOverride" Target="../theme/themeOverride20.xml"/><Relationship Id="rId4" Type="http://schemas.openxmlformats.org/officeDocument/2006/relationships/hyperlink" Target="http://www.shaysrebellion.stcc.edu/shaysapp/person.do?shortName=james_madis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hemeOverride" Target="../theme/themeOverride21.xml"/><Relationship Id="rId5" Type="http://schemas.openxmlformats.org/officeDocument/2006/relationships/hyperlink" Target="http://www.gilderlehrman.org/history-by-era/creating-new-government/resources/george-washington-discusses-shays%E2%80%99-rebellion-and-up" TargetMode="Externa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hemeOverride" Target="../theme/themeOverride2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hemeOverride" Target="../theme/themeOverride23.xml"/><Relationship Id="rId4" Type="http://schemas.openxmlformats.org/officeDocument/2006/relationships/hyperlink" Target="http://www.earlyamerica.com/review/summer/letter.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creativecommons.org/licenses/by-nc/2.0/" TargetMode="External"/><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hyperlink" Target="http://www.flickr.com/photos/hockadill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hemeOverride" Target="../theme/themeOverride24.xml"/><Relationship Id="rId4" Type="http://schemas.openxmlformats.org/officeDocument/2006/relationships/hyperlink" Target="http://www.earlyamerica.com/review/summer/letter.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hemeOverride" Target="../theme/themeOverride25.xml"/><Relationship Id="rId6" Type="http://schemas.openxmlformats.org/officeDocument/2006/relationships/hyperlink" Target="http://www.flickr.com/photos/mr_g_travels/" TargetMode="External"/><Relationship Id="rId5" Type="http://schemas.openxmlformats.org/officeDocument/2006/relationships/hyperlink" Target="http://creativecommons.org/licenses/by-nc-sa/2.0/" TargetMode="Externa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hemeOverride" Target="../theme/themeOverride26.xml"/><Relationship Id="rId4" Type="http://schemas.openxmlformats.org/officeDocument/2006/relationships/hyperlink" Target="http://www.earlyamerica.com/review/summer/letter.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hyperlink" Target="http://commons.wikimedia.org/wiki/User:Golbez" TargetMode="Externa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image" Target="../media/image43.png"/><Relationship Id="rId5" Type="http://schemas.openxmlformats.org/officeDocument/2006/relationships/hyperlink" Target="http://commons.wikimedia.org/wiki/User:Golbez" TargetMode="Externa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hemeOverride" Target="../theme/themeOverride30.xml"/></Relationships>
</file>

<file path=ppt/slides/_rels/slide5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56.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hyperlink" Target="https://www.facebook.com/pages/Tom-Richey/14074617563"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www.youtube.com/tomforamerica"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ourdocuments.gov/doc.php?flash=true&amp;doc=6"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hdphoto" Target="../media/hdphoto1.wdp"/><Relationship Id="rId7" Type="http://schemas.openxmlformats.org/officeDocument/2006/relationships/customXml" Target="../ink/ink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customXml" Target="../ink/ink1.xml"/><Relationship Id="rId4" Type="http://schemas.openxmlformats.org/officeDocument/2006/relationships/hyperlink" Target="http://www.constitution.org/cons/usa-conf.htm" TargetMode="Externa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m\Downloads\Corbis-42-15560731.jpg"/>
          <p:cNvPicPr>
            <a:picLocks noChangeAspect="1" noChangeArrowheads="1"/>
          </p:cNvPicPr>
          <p:nvPr/>
        </p:nvPicPr>
        <p:blipFill rotWithShape="1">
          <a:blip r:embed="rId2">
            <a:extLst>
              <a:ext uri="{28A0092B-C50C-407E-A947-70E740481C1C}">
                <a14:useLocalDpi xmlns:a14="http://schemas.microsoft.com/office/drawing/2010/main" val="0"/>
              </a:ext>
            </a:extLst>
          </a:blip>
          <a:srcRect b="49827"/>
          <a:stretch/>
        </p:blipFill>
        <p:spPr bwMode="auto">
          <a:xfrm>
            <a:off x="0" y="-23649"/>
            <a:ext cx="9143999" cy="688164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5029200"/>
            <a:ext cx="9144000" cy="838200"/>
          </a:xfrm>
        </p:spPr>
        <p:txBody>
          <a:bodyPr>
            <a:normAutofit/>
          </a:bodyPr>
          <a:lstStyle/>
          <a:p>
            <a:r>
              <a:rPr lang="en-US" sz="4800" b="1" i="1" dirty="0">
                <a:solidFill>
                  <a:schemeClr val="bg1">
                    <a:lumMod val="20000"/>
                    <a:lumOff val="80000"/>
                  </a:schemeClr>
                </a:solidFill>
              </a:rPr>
              <a:t>America’s First Constitution</a:t>
            </a:r>
          </a:p>
        </p:txBody>
      </p:sp>
      <p:sp>
        <p:nvSpPr>
          <p:cNvPr id="2" name="Title 1"/>
          <p:cNvSpPr>
            <a:spLocks noGrp="1"/>
          </p:cNvSpPr>
          <p:nvPr>
            <p:ph type="ctrTitle"/>
          </p:nvPr>
        </p:nvSpPr>
        <p:spPr>
          <a:xfrm>
            <a:off x="0" y="152400"/>
            <a:ext cx="9144000" cy="4419599"/>
          </a:xfrm>
        </p:spPr>
        <p:txBody>
          <a:bodyPr>
            <a:normAutofit/>
          </a:bodyPr>
          <a:lstStyle/>
          <a:p>
            <a:pPr>
              <a:lnSpc>
                <a:spcPct val="110000"/>
              </a:lnSpc>
            </a:pPr>
            <a:r>
              <a:rPr lang="en-US" sz="13800" dirty="0">
                <a:ln w="18415" cmpd="sng">
                  <a:solidFill>
                    <a:srgbClr val="FFFFFF"/>
                  </a:solidFill>
                  <a:prstDash val="solid"/>
                </a:ln>
                <a:solidFill>
                  <a:srgbClr val="FFFFFF"/>
                </a:solidFill>
                <a:effectLst>
                  <a:glow rad="63500">
                    <a:schemeClr val="tx1">
                      <a:alpha val="80000"/>
                    </a:schemeClr>
                  </a:glow>
                  <a:outerShdw blurRad="63500" dir="3600000" algn="tl" rotWithShape="0">
                    <a:srgbClr val="000000">
                      <a:alpha val="70000"/>
                    </a:srgbClr>
                  </a:outerShdw>
                </a:effectLst>
              </a:rPr>
              <a:t>THE ARTICLES </a:t>
            </a:r>
            <a:br>
              <a:rPr lang="en-US" sz="13800" dirty="0">
                <a:ln w="18415" cmpd="sng">
                  <a:solidFill>
                    <a:srgbClr val="FFFFFF"/>
                  </a:solidFill>
                  <a:prstDash val="solid"/>
                </a:ln>
                <a:solidFill>
                  <a:srgbClr val="FFFFFF"/>
                </a:solidFill>
                <a:effectLst>
                  <a:glow rad="63500">
                    <a:schemeClr val="tx1">
                      <a:alpha val="80000"/>
                    </a:schemeClr>
                  </a:glow>
                  <a:outerShdw blurRad="63500" dir="3600000" algn="tl" rotWithShape="0">
                    <a:srgbClr val="000000">
                      <a:alpha val="70000"/>
                    </a:srgbClr>
                  </a:outerShdw>
                </a:effectLst>
              </a:rPr>
            </a:br>
            <a:r>
              <a:rPr lang="en-US" sz="11500" dirty="0">
                <a:ln w="18415" cmpd="sng">
                  <a:solidFill>
                    <a:srgbClr val="FFFFFF"/>
                  </a:solidFill>
                  <a:prstDash val="solid"/>
                </a:ln>
                <a:solidFill>
                  <a:srgbClr val="FFFFFF"/>
                </a:solidFill>
                <a:effectLst>
                  <a:glow rad="63500">
                    <a:schemeClr val="tx1">
                      <a:alpha val="80000"/>
                    </a:schemeClr>
                  </a:glow>
                  <a:outerShdw blurRad="63500" dir="3600000" algn="tl" rotWithShape="0">
                    <a:srgbClr val="000000">
                      <a:alpha val="70000"/>
                    </a:srgbClr>
                  </a:outerShdw>
                </a:effectLst>
              </a:rPr>
              <a:t>of Confederation</a:t>
            </a:r>
            <a:endParaRPr lang="en-US" sz="8800" dirty="0">
              <a:ln w="18415" cmpd="sng">
                <a:solidFill>
                  <a:srgbClr val="FFFFFF"/>
                </a:solidFill>
                <a:prstDash val="solid"/>
              </a:ln>
              <a:solidFill>
                <a:srgbClr val="FFFFFF"/>
              </a:solidFill>
              <a:effectLst>
                <a:glow rad="63500">
                  <a:schemeClr val="tx1">
                    <a:alpha val="80000"/>
                  </a:schemeClr>
                </a:glow>
                <a:outerShdw blurRad="63500" dir="3600000" algn="tl" rotWithShape="0">
                  <a:srgbClr val="000000">
                    <a:alpha val="70000"/>
                  </a:srgbClr>
                </a:outerShdw>
              </a:effectLst>
            </a:endParaRPr>
          </a:p>
        </p:txBody>
      </p:sp>
      <p:sp>
        <p:nvSpPr>
          <p:cNvPr id="5" name="Rectangle 4"/>
          <p:cNvSpPr/>
          <p:nvPr/>
        </p:nvSpPr>
        <p:spPr>
          <a:xfrm>
            <a:off x="7426004" y="6516836"/>
            <a:ext cx="1641796" cy="338554"/>
          </a:xfrm>
          <a:prstGeom prst="rect">
            <a:avLst/>
          </a:prstGeom>
        </p:spPr>
        <p:txBody>
          <a:bodyPr wrap="none">
            <a:spAutoFit/>
          </a:bodyPr>
          <a:lstStyle/>
          <a:p>
            <a:r>
              <a:rPr lang="en-US" sz="1600" dirty="0"/>
              <a:t>© Ocean/Corbis</a:t>
            </a:r>
          </a:p>
        </p:txBody>
      </p:sp>
    </p:spTree>
    <p:extLst>
      <p:ext uri="{BB962C8B-B14F-4D97-AF65-F5344CB8AC3E}">
        <p14:creationId xmlns:p14="http://schemas.microsoft.com/office/powerpoint/2010/main" val="146617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628471"/>
            <a:ext cx="41148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Federalism</a:t>
            </a:r>
            <a:endParaRPr lang="en-US" sz="7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90879991"/>
              </p:ext>
            </p:extLst>
          </p:nvPr>
        </p:nvGraphicFramePr>
        <p:xfrm>
          <a:off x="-76200" y="1902023"/>
          <a:ext cx="8839200" cy="4346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267199" y="476071"/>
            <a:ext cx="4495801" cy="1200329"/>
          </a:xfrm>
          <a:prstGeom prst="rect">
            <a:avLst/>
          </a:prstGeom>
          <a:noFill/>
        </p:spPr>
        <p:txBody>
          <a:bodyPr wrap="square" rtlCol="0">
            <a:spAutoFit/>
          </a:bodyPr>
          <a:lstStyle/>
          <a:p>
            <a:pPr algn="ctr"/>
            <a:r>
              <a:rPr lang="en-US" sz="3600" b="1" dirty="0">
                <a:solidFill>
                  <a:prstClr val="white"/>
                </a:solidFill>
              </a:rPr>
              <a:t>According to </a:t>
            </a:r>
            <a:br>
              <a:rPr lang="en-US" sz="3600" b="1" dirty="0">
                <a:solidFill>
                  <a:prstClr val="white"/>
                </a:solidFill>
              </a:rPr>
            </a:br>
            <a:r>
              <a:rPr lang="en-US" sz="3600" b="1" dirty="0">
                <a:solidFill>
                  <a:prstClr val="white"/>
                </a:solidFill>
              </a:rPr>
              <a:t>the Articles</a:t>
            </a:r>
          </a:p>
        </p:txBody>
      </p:sp>
      <p:sp>
        <p:nvSpPr>
          <p:cNvPr id="4" name="Left Arrow 3"/>
          <p:cNvSpPr/>
          <p:nvPr/>
        </p:nvSpPr>
        <p:spPr>
          <a:xfrm rot="20486899">
            <a:off x="2617428" y="3633208"/>
            <a:ext cx="2350008" cy="1988209"/>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3200" b="1" dirty="0">
                <a:solidFill>
                  <a:schemeClr val="accent1">
                    <a:lumMod val="20000"/>
                    <a:lumOff val="80000"/>
                  </a:schemeClr>
                </a:solidFill>
              </a:rPr>
              <a:t>Foreign </a:t>
            </a:r>
            <a:r>
              <a:rPr lang="en-US" sz="2400" b="1" dirty="0">
                <a:solidFill>
                  <a:schemeClr val="accent1">
                    <a:lumMod val="20000"/>
                    <a:lumOff val="80000"/>
                  </a:schemeClr>
                </a:solidFill>
              </a:rPr>
              <a:t>Relations</a:t>
            </a:r>
          </a:p>
        </p:txBody>
      </p:sp>
      <p:sp>
        <p:nvSpPr>
          <p:cNvPr id="3" name="TextBox 2"/>
          <p:cNvSpPr txBox="1"/>
          <p:nvPr/>
        </p:nvSpPr>
        <p:spPr>
          <a:xfrm>
            <a:off x="1676400" y="2792031"/>
            <a:ext cx="2819400" cy="923330"/>
          </a:xfrm>
          <a:prstGeom prst="rect">
            <a:avLst/>
          </a:prstGeom>
          <a:noFill/>
        </p:spPr>
        <p:txBody>
          <a:bodyPr wrap="square" rtlCol="0">
            <a:spAutoFit/>
          </a:bodyPr>
          <a:lstStyle/>
          <a:p>
            <a:r>
              <a:rPr lang="en-US" sz="5400" dirty="0">
                <a:solidFill>
                  <a:schemeClr val="accent2">
                    <a:lumMod val="20000"/>
                    <a:lumOff val="80000"/>
                  </a:schemeClr>
                </a:solidFill>
                <a:effectLst>
                  <a:outerShdw blurRad="38100" dist="38100" dir="2700000" algn="tl">
                    <a:srgbClr val="000000">
                      <a:alpha val="43137"/>
                    </a:srgbClr>
                  </a:outerShdw>
                </a:effectLst>
                <a:latin typeface="+mj-lt"/>
              </a:rPr>
              <a:t>Delegated</a:t>
            </a:r>
          </a:p>
        </p:txBody>
      </p:sp>
    </p:spTree>
    <p:extLst>
      <p:ext uri="{BB962C8B-B14F-4D97-AF65-F5344CB8AC3E}">
        <p14:creationId xmlns:p14="http://schemas.microsoft.com/office/powerpoint/2010/main" val="223441931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2773362"/>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1600" b="1" dirty="0">
                <a:ln/>
                <a:solidFill>
                  <a:schemeClr val="accent3"/>
                </a:solidFill>
                <a:effectLst>
                  <a:outerShdw blurRad="38100" dist="38100" dir="2700000" algn="tl">
                    <a:srgbClr val="000000">
                      <a:alpha val="43137"/>
                    </a:srgbClr>
                  </a:outerShdw>
                </a:effectLst>
              </a:rPr>
              <a:t>CONFEDERATION</a:t>
            </a:r>
            <a:endParaRPr lang="en-US" sz="4800" b="1" dirty="0">
              <a:ln/>
              <a:solidFill>
                <a:schemeClr val="accent3"/>
              </a:solidFill>
              <a:effectLst>
                <a:outerShdw blurRad="38100" dist="38100" dir="2700000" algn="tl">
                  <a:srgbClr val="000000">
                    <a:alpha val="43137"/>
                  </a:srgbClr>
                </a:outerShdw>
              </a:effectLst>
            </a:endParaRPr>
          </a:p>
        </p:txBody>
      </p:sp>
      <p:sp>
        <p:nvSpPr>
          <p:cNvPr id="4" name="TextBox 3"/>
          <p:cNvSpPr txBox="1"/>
          <p:nvPr/>
        </p:nvSpPr>
        <p:spPr>
          <a:xfrm>
            <a:off x="0" y="3962400"/>
            <a:ext cx="9144000" cy="1200329"/>
          </a:xfrm>
          <a:prstGeom prst="rect">
            <a:avLst/>
          </a:prstGeom>
          <a:noFill/>
        </p:spPr>
        <p:txBody>
          <a:bodyPr wrap="square" rtlCol="0">
            <a:spAutoFit/>
          </a:bodyPr>
          <a:lstStyle/>
          <a:p>
            <a:pPr algn="ctr"/>
            <a:r>
              <a:rPr lang="en-US" sz="7200" i="1" dirty="0">
                <a:solidFill>
                  <a:schemeClr val="tx2">
                    <a:lumMod val="10000"/>
                    <a:lumOff val="90000"/>
                  </a:schemeClr>
                </a:solidFill>
                <a:effectLst>
                  <a:outerShdw blurRad="38100" dist="38100" dir="2700000" algn="tl">
                    <a:srgbClr val="000000">
                      <a:alpha val="43137"/>
                    </a:srgbClr>
                  </a:outerShdw>
                </a:effectLst>
              </a:rPr>
              <a:t>A Military Alliance</a:t>
            </a:r>
          </a:p>
        </p:txBody>
      </p:sp>
    </p:spTree>
    <p:extLst>
      <p:ext uri="{BB962C8B-B14F-4D97-AF65-F5344CB8AC3E}">
        <p14:creationId xmlns:p14="http://schemas.microsoft.com/office/powerpoint/2010/main" val="67863958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ichey\Documents\My Box Files\Design Resources\Graphics\Textures and Backgrounds\Tea_Party_Texture_Pack\Tea_Party_Texture_Pack\Compressed\Tea_Party_Texture_Pack_No_7.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8904" y="0"/>
            <a:ext cx="917290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81000"/>
            <a:ext cx="8229600" cy="1143000"/>
          </a:xfrm>
        </p:spPr>
        <p:txBody>
          <a:bodyPr>
            <a:noAutofit/>
          </a:bodyPr>
          <a:lstStyle/>
          <a:p>
            <a:pPr algn="l"/>
            <a:r>
              <a:rPr lang="en-US" sz="7200" dirty="0"/>
              <a:t>From Article III</a:t>
            </a:r>
          </a:p>
        </p:txBody>
      </p:sp>
      <p:sp>
        <p:nvSpPr>
          <p:cNvPr id="3" name="Content Placeholder 2"/>
          <p:cNvSpPr>
            <a:spLocks noGrp="1"/>
          </p:cNvSpPr>
          <p:nvPr>
            <p:ph idx="1"/>
          </p:nvPr>
        </p:nvSpPr>
        <p:spPr>
          <a:xfrm>
            <a:off x="381000" y="1798637"/>
            <a:ext cx="8382000" cy="4525963"/>
          </a:xfrm>
        </p:spPr>
        <p:txBody>
          <a:bodyPr>
            <a:noAutofit/>
          </a:bodyPr>
          <a:lstStyle/>
          <a:p>
            <a:pPr marL="0" indent="0">
              <a:buNone/>
            </a:pPr>
            <a:r>
              <a:rPr lang="en-US" sz="4800" dirty="0">
                <a:latin typeface="+mj-lt"/>
              </a:rPr>
              <a:t>The said States hereby </a:t>
            </a:r>
            <a:r>
              <a:rPr lang="en-US" sz="4800" dirty="0">
                <a:solidFill>
                  <a:schemeClr val="accent3"/>
                </a:solidFill>
                <a:latin typeface="+mj-lt"/>
              </a:rPr>
              <a:t>severally</a:t>
            </a:r>
            <a:r>
              <a:rPr lang="en-US" sz="4800" dirty="0">
                <a:latin typeface="+mj-lt"/>
              </a:rPr>
              <a:t> enter into a </a:t>
            </a:r>
            <a:r>
              <a:rPr lang="en-US" sz="4800" dirty="0">
                <a:solidFill>
                  <a:schemeClr val="accent3"/>
                </a:solidFill>
                <a:latin typeface="+mj-lt"/>
              </a:rPr>
              <a:t>firm league of friendship</a:t>
            </a:r>
            <a:r>
              <a:rPr lang="en-US" sz="4800" dirty="0">
                <a:latin typeface="+mj-lt"/>
              </a:rPr>
              <a:t> with each other, for their </a:t>
            </a:r>
            <a:r>
              <a:rPr lang="en-US" sz="4800" dirty="0">
                <a:solidFill>
                  <a:schemeClr val="accent3"/>
                </a:solidFill>
                <a:latin typeface="+mj-lt"/>
              </a:rPr>
              <a:t>common defense</a:t>
            </a:r>
            <a:r>
              <a:rPr lang="en-US" sz="4800" dirty="0">
                <a:latin typeface="+mj-lt"/>
              </a:rPr>
              <a:t>, the </a:t>
            </a:r>
            <a:r>
              <a:rPr lang="en-US" sz="4800" dirty="0">
                <a:solidFill>
                  <a:schemeClr val="accent3"/>
                </a:solidFill>
                <a:latin typeface="+mj-lt"/>
              </a:rPr>
              <a:t>security of their liberties</a:t>
            </a:r>
            <a:r>
              <a:rPr lang="en-US" sz="4800" dirty="0">
                <a:latin typeface="+mj-lt"/>
              </a:rPr>
              <a:t>, and their </a:t>
            </a:r>
            <a:r>
              <a:rPr lang="en-US" sz="4800" dirty="0">
                <a:solidFill>
                  <a:schemeClr val="accent3"/>
                </a:solidFill>
                <a:latin typeface="+mj-lt"/>
              </a:rPr>
              <a:t>mutual and general welfare</a:t>
            </a:r>
            <a:r>
              <a:rPr lang="en-US" sz="4800" dirty="0">
                <a:latin typeface="+mj-lt"/>
              </a:rPr>
              <a:t>, binding themselves to assist each other, against… attacks made upon them…</a:t>
            </a:r>
          </a:p>
        </p:txBody>
      </p:sp>
      <p:sp>
        <p:nvSpPr>
          <p:cNvPr id="5" name="Rectangle 4"/>
          <p:cNvSpPr/>
          <p:nvPr/>
        </p:nvSpPr>
        <p:spPr>
          <a:xfrm>
            <a:off x="4267200" y="6443246"/>
            <a:ext cx="4750723" cy="338554"/>
          </a:xfrm>
          <a:prstGeom prst="rect">
            <a:avLst/>
          </a:prstGeom>
          <a:noFill/>
          <a:ln w="25400" cap="flat" cmpd="sng" algn="ctr">
            <a:solidFill>
              <a:srgbClr val="080812">
                <a:shade val="50000"/>
              </a:srgbClr>
            </a:solidFill>
            <a:prstDash val="solid"/>
          </a:ln>
          <a:effectLst>
            <a:softEdge rad="63500"/>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rebuchet MS"/>
                <a:cs typeface="Calibri" pitchFamily="34" charset="0"/>
                <a:hlinkClick r:id="rId4"/>
              </a:rPr>
              <a:t>http://www.constitution.org/cons/usa-conf.htm</a:t>
            </a:r>
            <a:r>
              <a:rPr kumimoji="0" lang="en-US" sz="1600" b="0" i="0" u="none" strike="noStrike" kern="0" cap="none" spc="0" normalizeH="0" baseline="0" noProof="0" dirty="0">
                <a:ln>
                  <a:noFill/>
                </a:ln>
                <a:solidFill>
                  <a:prstClr val="white"/>
                </a:solidFill>
                <a:effectLst/>
                <a:uLnTx/>
                <a:uFillTx/>
                <a:latin typeface="Trebuchet MS"/>
                <a:cs typeface="Calibri" pitchFamily="34" charset="0"/>
              </a:rPr>
              <a:t> </a:t>
            </a:r>
          </a:p>
        </p:txBody>
      </p:sp>
    </p:spTree>
    <p:extLst>
      <p:ext uri="{BB962C8B-B14F-4D97-AF65-F5344CB8AC3E}">
        <p14:creationId xmlns:p14="http://schemas.microsoft.com/office/powerpoint/2010/main" val="33396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ichey\Documents\My Box Files\Design Resources\Graphics\Textures and Backgrounds\Tea_Party_Texture_Pack\Tea_Party_Texture_Pack\Compressed\Tea_Party_Texture_Pack_No_7.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8904" y="0"/>
            <a:ext cx="917290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685800"/>
            <a:ext cx="8839200" cy="5562600"/>
          </a:xfrm>
        </p:spPr>
        <p:txBody>
          <a:bodyPr>
            <a:noAutofit/>
          </a:bodyPr>
          <a:lstStyle/>
          <a:p>
            <a:pPr marL="0" indent="0">
              <a:lnSpc>
                <a:spcPct val="120000"/>
              </a:lnSpc>
            </a:pPr>
            <a:r>
              <a:rPr lang="en-US" sz="16600" dirty="0">
                <a:solidFill>
                  <a:schemeClr val="accent3"/>
                </a:solidFill>
              </a:rPr>
              <a:t>A firm league </a:t>
            </a:r>
            <a:br>
              <a:rPr lang="en-US" sz="16600" dirty="0">
                <a:solidFill>
                  <a:schemeClr val="accent3"/>
                </a:solidFill>
              </a:rPr>
            </a:br>
            <a:r>
              <a:rPr lang="en-US" sz="13800" dirty="0">
                <a:solidFill>
                  <a:schemeClr val="accent3"/>
                </a:solidFill>
              </a:rPr>
              <a:t>of friendship</a:t>
            </a:r>
          </a:p>
        </p:txBody>
      </p:sp>
    </p:spTree>
    <p:extLst>
      <p:ext uri="{BB962C8B-B14F-4D97-AF65-F5344CB8AC3E}">
        <p14:creationId xmlns:p14="http://schemas.microsoft.com/office/powerpoint/2010/main" val="1051413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170/2311309574_29ebef6f1b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8410" r="25957" b="78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50838"/>
            <a:ext cx="4114800" cy="2544762"/>
          </a:xfrm>
        </p:spPr>
        <p:txBody>
          <a:bodyPr>
            <a:noAutofit/>
          </a:bodyPr>
          <a:lstStyle/>
          <a:p>
            <a:r>
              <a:rPr lang="en-US" sz="11500" dirty="0"/>
              <a:t>EQUAL</a:t>
            </a:r>
            <a:br>
              <a:rPr lang="en-US" sz="5400" dirty="0"/>
            </a:br>
            <a:r>
              <a:rPr lang="en-US" sz="5400" dirty="0"/>
              <a:t>Representation</a:t>
            </a:r>
          </a:p>
        </p:txBody>
      </p:sp>
    </p:spTree>
    <p:extLst>
      <p:ext uri="{BB962C8B-B14F-4D97-AF65-F5344CB8AC3E}">
        <p14:creationId xmlns:p14="http://schemas.microsoft.com/office/powerpoint/2010/main" val="265312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tx1">
                <a:lumMod val="75000"/>
                <a:lumOff val="25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pic>
        <p:nvPicPr>
          <p:cNvPr id="1026" name="Picture 2" descr="http://upload.wikimedia.org/wikipedia/commons/b/b4/Articles_page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l="12646" t="31286" r="5191" b="30386"/>
          <a:stretch/>
        </p:blipFill>
        <p:spPr bwMode="auto">
          <a:xfrm>
            <a:off x="1" y="-23648"/>
            <a:ext cx="9144000" cy="688164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4495800"/>
            <a:ext cx="9144000" cy="1600200"/>
          </a:xfrm>
        </p:spPr>
        <p:txBody>
          <a:bodyPr>
            <a:noAutofit/>
          </a:bodyPr>
          <a:lstStyle/>
          <a:p>
            <a:r>
              <a:rPr lang="en-US" sz="8800" b="1" i="1" dirty="0">
                <a:solidFill>
                  <a:schemeClr val="tx2"/>
                </a:solidFill>
              </a:rPr>
              <a:t>To Legislate</a:t>
            </a:r>
          </a:p>
        </p:txBody>
      </p:sp>
      <p:sp>
        <p:nvSpPr>
          <p:cNvPr id="2" name="Title 1"/>
          <p:cNvSpPr>
            <a:spLocks noGrp="1"/>
          </p:cNvSpPr>
          <p:nvPr>
            <p:ph type="ctrTitle"/>
          </p:nvPr>
        </p:nvSpPr>
        <p:spPr>
          <a:xfrm>
            <a:off x="228600" y="457201"/>
            <a:ext cx="8534400" cy="464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lnSpc>
                <a:spcPct val="110000"/>
              </a:lnSpc>
            </a:pPr>
            <a:r>
              <a:rPr lang="en-US" sz="25200" b="1" dirty="0">
                <a:ln/>
                <a:solidFill>
                  <a:schemeClr val="accent3"/>
                </a:solidFill>
                <a:effectLst>
                  <a:outerShdw blurRad="38100" dist="38100" dir="2700000" algn="tl">
                    <a:srgbClr val="000000">
                      <a:alpha val="43137"/>
                    </a:srgbClr>
                  </a:outerShdw>
                </a:effectLst>
              </a:rPr>
              <a:t>9 / 13</a:t>
            </a:r>
          </a:p>
        </p:txBody>
      </p:sp>
    </p:spTree>
    <p:extLst>
      <p:ext uri="{BB962C8B-B14F-4D97-AF65-F5344CB8AC3E}">
        <p14:creationId xmlns:p14="http://schemas.microsoft.com/office/powerpoint/2010/main" val="2563272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tx1">
                <a:lumMod val="75000"/>
                <a:lumOff val="25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pic>
        <p:nvPicPr>
          <p:cNvPr id="1026" name="Picture 2" descr="http://upload.wikimedia.org/wikipedia/commons/b/b4/Articles_page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l="12646" t="31286" r="5191" b="30386"/>
          <a:stretch/>
        </p:blipFill>
        <p:spPr bwMode="auto">
          <a:xfrm>
            <a:off x="1" y="-23648"/>
            <a:ext cx="9144000" cy="688164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4495800"/>
            <a:ext cx="9144000" cy="1600200"/>
          </a:xfrm>
        </p:spPr>
        <p:txBody>
          <a:bodyPr>
            <a:noAutofit/>
          </a:bodyPr>
          <a:lstStyle/>
          <a:p>
            <a:r>
              <a:rPr lang="en-US" sz="8800" b="1" i="1" dirty="0">
                <a:solidFill>
                  <a:schemeClr val="tx2"/>
                </a:solidFill>
              </a:rPr>
              <a:t>To Amend</a:t>
            </a:r>
          </a:p>
        </p:txBody>
      </p:sp>
      <p:sp>
        <p:nvSpPr>
          <p:cNvPr id="6" name="Title 1"/>
          <p:cNvSpPr>
            <a:spLocks noGrp="1"/>
          </p:cNvSpPr>
          <p:nvPr>
            <p:ph type="ctrTitle"/>
          </p:nvPr>
        </p:nvSpPr>
        <p:spPr>
          <a:xfrm>
            <a:off x="228600" y="457201"/>
            <a:ext cx="8534400" cy="464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lnSpc>
                <a:spcPct val="110000"/>
              </a:lnSpc>
            </a:pPr>
            <a:r>
              <a:rPr lang="en-US" sz="25200" b="1" dirty="0">
                <a:ln/>
                <a:solidFill>
                  <a:schemeClr val="accent3"/>
                </a:solidFill>
                <a:effectLst>
                  <a:outerShdw blurRad="38100" dist="38100" dir="2700000" algn="tl">
                    <a:srgbClr val="000000">
                      <a:alpha val="43137"/>
                    </a:srgbClr>
                  </a:outerShdw>
                </a:effectLst>
              </a:rPr>
              <a:t>13 / 13</a:t>
            </a:r>
          </a:p>
        </p:txBody>
      </p:sp>
    </p:spTree>
    <p:extLst>
      <p:ext uri="{BB962C8B-B14F-4D97-AF65-F5344CB8AC3E}">
        <p14:creationId xmlns:p14="http://schemas.microsoft.com/office/powerpoint/2010/main" val="157881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0000">
              <a:schemeClr val="tx2"/>
            </a:gs>
            <a:gs pos="100000">
              <a:schemeClr val="bg1">
                <a:shade val="20000"/>
                <a:satMod val="255000"/>
                <a:alpha val="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4572000" cy="2011362"/>
          </a:xfrm>
        </p:spPr>
        <p:txBody>
          <a:bodyPr>
            <a:noAutofit/>
          </a:bodyPr>
          <a:lstStyle/>
          <a:p>
            <a:r>
              <a:rPr lang="en-US" sz="13800" dirty="0">
                <a:solidFill>
                  <a:schemeClr val="bg1">
                    <a:lumMod val="20000"/>
                    <a:lumOff val="80000"/>
                  </a:schemeClr>
                </a:solidFill>
              </a:rPr>
              <a:t>NOPE</a:t>
            </a:r>
            <a:endParaRPr lang="en-US" sz="16600" dirty="0">
              <a:solidFill>
                <a:schemeClr val="bg1">
                  <a:lumMod val="20000"/>
                  <a:lumOff val="80000"/>
                </a:schemeClr>
              </a:solidFill>
            </a:endParaRPr>
          </a:p>
        </p:txBody>
      </p:sp>
      <p:sp>
        <p:nvSpPr>
          <p:cNvPr id="3" name="Content Placeholder 2"/>
          <p:cNvSpPr>
            <a:spLocks noGrp="1"/>
          </p:cNvSpPr>
          <p:nvPr>
            <p:ph idx="1"/>
          </p:nvPr>
        </p:nvSpPr>
        <p:spPr>
          <a:xfrm>
            <a:off x="4495800" y="4800600"/>
            <a:ext cx="4419600" cy="1650649"/>
          </a:xfrm>
        </p:spPr>
        <p:txBody>
          <a:bodyPr>
            <a:normAutofit fontScale="92500"/>
          </a:bodyPr>
          <a:lstStyle/>
          <a:p>
            <a:pPr marL="0" indent="0" algn="ctr">
              <a:buNone/>
            </a:pPr>
            <a:r>
              <a:rPr lang="en-US" dirty="0"/>
              <a:t>There was no presidency or federal court system under the Articles.</a:t>
            </a:r>
          </a:p>
        </p:txBody>
      </p:sp>
      <p:pic>
        <p:nvPicPr>
          <p:cNvPr id="11266" name="Picture 2" descr="File:Seal Of The President Of The United States Of Americ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28600"/>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ile:Seal of the United States Supreme Cour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854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accent2">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84793647"/>
              </p:ext>
            </p:extLst>
          </p:nvPr>
        </p:nvGraphicFramePr>
        <p:xfrm>
          <a:off x="152400" y="152401"/>
          <a:ext cx="8762999" cy="6393571"/>
        </p:xfrm>
        <a:graphic>
          <a:graphicData uri="http://schemas.openxmlformats.org/drawingml/2006/table">
            <a:tbl>
              <a:tblPr firstRow="1" firstCol="1" bandRow="1">
                <a:tableStyleId>{69CF1AB2-1976-4502-BF36-3FF5EA218861}</a:tableStyleId>
              </a:tblPr>
              <a:tblGrid>
                <a:gridCol w="2590800">
                  <a:extLst>
                    <a:ext uri="{9D8B030D-6E8A-4147-A177-3AD203B41FA5}">
                      <a16:colId xmlns:a16="http://schemas.microsoft.com/office/drawing/2014/main" val="20000"/>
                    </a:ext>
                  </a:extLst>
                </a:gridCol>
                <a:gridCol w="2746064">
                  <a:extLst>
                    <a:ext uri="{9D8B030D-6E8A-4147-A177-3AD203B41FA5}">
                      <a16:colId xmlns:a16="http://schemas.microsoft.com/office/drawing/2014/main" val="20001"/>
                    </a:ext>
                  </a:extLst>
                </a:gridCol>
                <a:gridCol w="3426135">
                  <a:extLst>
                    <a:ext uri="{9D8B030D-6E8A-4147-A177-3AD203B41FA5}">
                      <a16:colId xmlns:a16="http://schemas.microsoft.com/office/drawing/2014/main" val="20002"/>
                    </a:ext>
                  </a:extLst>
                </a:gridCol>
              </a:tblGrid>
              <a:tr h="541042">
                <a:tc>
                  <a:txBody>
                    <a:bodyPr/>
                    <a:lstStyle/>
                    <a:p>
                      <a:pPr marL="0" marR="0" algn="ctr">
                        <a:spcBef>
                          <a:spcPts val="0"/>
                        </a:spcBef>
                        <a:spcAft>
                          <a:spcPts val="0"/>
                        </a:spcAft>
                      </a:pPr>
                      <a:endParaRPr lang="en-US" sz="2800" dirty="0">
                        <a:solidFill>
                          <a:schemeClr val="tx2"/>
                        </a:solidFill>
                        <a:effectLst/>
                        <a:latin typeface="Imprint MT Shadow" pitchFamily="82" charset="0"/>
                        <a:ea typeface="Calibri"/>
                        <a:cs typeface="Times New Roman"/>
                      </a:endParaRPr>
                    </a:p>
                  </a:txBody>
                  <a:tcPr marL="68580" marR="68580" marT="0" marB="0" anchor="b"/>
                </a:tc>
                <a:tc>
                  <a:txBody>
                    <a:bodyPr/>
                    <a:lstStyle/>
                    <a:p>
                      <a:pPr algn="ctr"/>
                      <a:r>
                        <a:rPr lang="en-US" sz="2800" dirty="0"/>
                        <a:t>Articles</a:t>
                      </a:r>
                      <a:endParaRPr lang="en-US" sz="2800" dirty="0">
                        <a:solidFill>
                          <a:schemeClr val="tx2"/>
                        </a:solidFill>
                        <a:latin typeface="Imprint MT Shadow" pitchFamily="82" charset="0"/>
                      </a:endParaRPr>
                    </a:p>
                  </a:txBody>
                  <a:tcPr marL="68580" marR="68580" marT="0" marB="0" anchor="ctr"/>
                </a:tc>
                <a:tc>
                  <a:txBody>
                    <a:bodyPr/>
                    <a:lstStyle/>
                    <a:p>
                      <a:pPr algn="ctr"/>
                      <a:r>
                        <a:rPr lang="en-US" sz="2800" dirty="0"/>
                        <a:t>Constitution</a:t>
                      </a:r>
                      <a:endParaRPr lang="en-US" sz="2800" dirty="0">
                        <a:solidFill>
                          <a:schemeClr val="tx2"/>
                        </a:solidFill>
                        <a:latin typeface="Imprint MT Shadow" pitchFamily="82" charset="0"/>
                      </a:endParaRPr>
                    </a:p>
                  </a:txBody>
                  <a:tcPr marL="68580" marR="68580" marT="0" marB="0" anchor="ctr"/>
                </a:tc>
                <a:extLst>
                  <a:ext uri="{0D108BD9-81ED-4DB2-BD59-A6C34878D82A}">
                    <a16:rowId xmlns:a16="http://schemas.microsoft.com/office/drawing/2014/main" val="10000"/>
                  </a:ext>
                </a:extLst>
              </a:tr>
              <a:tr h="830557">
                <a:tc>
                  <a:txBody>
                    <a:bodyPr/>
                    <a:lstStyle/>
                    <a:p>
                      <a:pPr marL="0" marR="0" algn="ctr">
                        <a:spcBef>
                          <a:spcPts val="0"/>
                        </a:spcBef>
                        <a:spcAft>
                          <a:spcPts val="0"/>
                        </a:spcAft>
                      </a:pPr>
                      <a:r>
                        <a:rPr kumimoji="0" lang="en-US" sz="2400" u="none" strike="noStrike" kern="1200" cap="none" spc="0" normalizeH="0" baseline="0" noProof="0" dirty="0">
                          <a:ln>
                            <a:noFill/>
                          </a:ln>
                          <a:effectLst/>
                          <a:uLnTx/>
                          <a:uFillTx/>
                        </a:rPr>
                        <a:t>Federalism</a:t>
                      </a:r>
                      <a:endParaRPr lang="en-US" sz="1050"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6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400" dirty="0">
                          <a:effectLst/>
                        </a:rPr>
                        <a:t>A More Perfect </a:t>
                      </a:r>
                      <a:br>
                        <a:rPr lang="en-US" sz="1800" dirty="0">
                          <a:effectLst/>
                        </a:rPr>
                      </a:br>
                      <a:r>
                        <a:rPr lang="en-US" sz="2800" dirty="0">
                          <a:effectLst/>
                        </a:rPr>
                        <a:t>UNION</a:t>
                      </a:r>
                      <a:endParaRPr lang="en-US" sz="16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1"/>
                  </a:ext>
                </a:extLst>
              </a:tr>
              <a:tr h="594434">
                <a:tc>
                  <a:txBody>
                    <a:bodyPr/>
                    <a:lstStyle/>
                    <a:p>
                      <a:pPr marL="0" marR="0" algn="ctr">
                        <a:spcBef>
                          <a:spcPts val="0"/>
                        </a:spcBef>
                        <a:spcAft>
                          <a:spcPts val="0"/>
                        </a:spcAft>
                      </a:pPr>
                      <a:r>
                        <a:rPr kumimoji="0" lang="en-US" sz="2400" b="1" u="none" strike="noStrike" kern="1200" cap="none" spc="0" normalizeH="0" baseline="0" dirty="0">
                          <a:ln>
                            <a:noFill/>
                          </a:ln>
                          <a:solidFill>
                            <a:schemeClr val="dk1"/>
                          </a:solidFill>
                          <a:effectLst/>
                          <a:uLnTx/>
                          <a:uFillTx/>
                          <a:latin typeface="+mn-lt"/>
                          <a:ea typeface="+mn-ea"/>
                          <a:cs typeface="+mn-cs"/>
                        </a:rPr>
                        <a:t>Sovereignty</a:t>
                      </a:r>
                    </a:p>
                  </a:txBody>
                  <a:tcPr marL="68580" marR="68580" marT="0" marB="0" anchor="ctr"/>
                </a:tc>
                <a:tc>
                  <a:txBody>
                    <a:bodyPr/>
                    <a:lstStyle/>
                    <a:p>
                      <a:pPr marL="0" marR="0" algn="ctr">
                        <a:spcBef>
                          <a:spcPts val="0"/>
                        </a:spcBef>
                        <a:spcAft>
                          <a:spcPts val="0"/>
                        </a:spcAft>
                      </a:pPr>
                      <a:endParaRPr lang="en-US" sz="2400" b="1" dirty="0">
                        <a:solidFill>
                          <a:schemeClr val="tx2"/>
                        </a:solidFill>
                        <a:effectLst/>
                        <a:latin typeface="+mn-lt"/>
                        <a:ea typeface="Calibri"/>
                        <a:cs typeface="Times New Roman"/>
                      </a:endParaRPr>
                    </a:p>
                  </a:txBody>
                  <a:tcPr marL="68580" marR="68580" marT="0" marB="0" anchor="ctr"/>
                </a:tc>
                <a:tc>
                  <a:txBody>
                    <a:bodyPr/>
                    <a:lstStyle/>
                    <a:p>
                      <a:pPr marL="0" marR="0" algn="ctr">
                        <a:spcBef>
                          <a:spcPts val="0"/>
                        </a:spcBef>
                        <a:spcAft>
                          <a:spcPts val="0"/>
                        </a:spcAft>
                      </a:pPr>
                      <a:r>
                        <a:rPr lang="en-US" sz="2400" b="1" dirty="0">
                          <a:solidFill>
                            <a:schemeClr val="tx2"/>
                          </a:solidFill>
                          <a:effectLst/>
                          <a:latin typeface="+mn-lt"/>
                          <a:ea typeface="Calibri"/>
                          <a:cs typeface="Times New Roman"/>
                        </a:rPr>
                        <a:t>Shared</a:t>
                      </a:r>
                    </a:p>
                  </a:txBody>
                  <a:tcPr marL="68580" marR="68580" marT="0" marB="0" anchor="ctr"/>
                </a:tc>
                <a:extLst>
                  <a:ext uri="{0D108BD9-81ED-4DB2-BD59-A6C34878D82A}">
                    <a16:rowId xmlns:a16="http://schemas.microsoft.com/office/drawing/2014/main" val="10002"/>
                  </a:ext>
                </a:extLst>
              </a:tr>
              <a:tr h="739160">
                <a:tc>
                  <a:txBody>
                    <a:bodyPr/>
                    <a:lstStyle/>
                    <a:p>
                      <a:pPr marL="0" marR="0" algn="ctr">
                        <a:spcBef>
                          <a:spcPts val="0"/>
                        </a:spcBef>
                        <a:spcAft>
                          <a:spcPts val="0"/>
                        </a:spcAft>
                      </a:pPr>
                      <a:r>
                        <a:rPr lang="en-US" sz="2400" dirty="0">
                          <a:effectLst/>
                        </a:rPr>
                        <a:t>Representation</a:t>
                      </a:r>
                    </a:p>
                    <a:p>
                      <a:pPr marL="0" marR="0" algn="ctr">
                        <a:spcBef>
                          <a:spcPts val="0"/>
                        </a:spcBef>
                        <a:spcAft>
                          <a:spcPts val="0"/>
                        </a:spcAft>
                      </a:pPr>
                      <a:r>
                        <a:rPr lang="en-US" sz="1800" dirty="0">
                          <a:effectLst/>
                        </a:rPr>
                        <a:t>of States</a:t>
                      </a:r>
                      <a:endParaRPr lang="en-US" sz="1600"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4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000" b="1" dirty="0">
                          <a:effectLst/>
                        </a:rPr>
                        <a:t>Proportional </a:t>
                      </a:r>
                      <a:r>
                        <a:rPr lang="en-US" sz="2000" b="1" baseline="0" dirty="0">
                          <a:effectLst/>
                        </a:rPr>
                        <a:t>(House)</a:t>
                      </a:r>
                    </a:p>
                    <a:p>
                      <a:pPr marL="0" marR="0" algn="ctr">
                        <a:spcBef>
                          <a:spcPts val="0"/>
                        </a:spcBef>
                        <a:spcAft>
                          <a:spcPts val="0"/>
                        </a:spcAft>
                      </a:pPr>
                      <a:r>
                        <a:rPr lang="en-US" sz="2000" b="1" baseline="0" dirty="0">
                          <a:effectLst/>
                        </a:rPr>
                        <a:t>Equal (Senate)</a:t>
                      </a:r>
                      <a:endParaRPr lang="en-US" sz="18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3"/>
                  </a:ext>
                </a:extLst>
              </a:tr>
              <a:tr h="647606">
                <a:tc>
                  <a:txBody>
                    <a:bodyPr/>
                    <a:lstStyle/>
                    <a:p>
                      <a:pPr marL="0" marR="0" algn="ctr">
                        <a:spcBef>
                          <a:spcPts val="0"/>
                        </a:spcBef>
                        <a:spcAft>
                          <a:spcPts val="0"/>
                        </a:spcAft>
                      </a:pPr>
                      <a:r>
                        <a:rPr lang="en-US" sz="2800" dirty="0">
                          <a:solidFill>
                            <a:schemeClr val="bg2">
                              <a:lumMod val="75000"/>
                            </a:schemeClr>
                          </a:solidFill>
                          <a:effectLst/>
                        </a:rPr>
                        <a:t>Taxation</a:t>
                      </a:r>
                      <a:endParaRPr lang="en-US" sz="1800" dirty="0">
                        <a:solidFill>
                          <a:schemeClr val="bg2">
                            <a:lumMod val="75000"/>
                          </a:schemeClr>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100" b="1" dirty="0">
                        <a:solidFill>
                          <a:schemeClr val="bg2">
                            <a:lumMod val="75000"/>
                          </a:schemeClr>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400" b="1" kern="1200" dirty="0">
                          <a:effectLst/>
                        </a:rPr>
                        <a:t>State &amp; Federal</a:t>
                      </a:r>
                      <a:endParaRPr lang="en-US" sz="2400" b="1" kern="1200" dirty="0">
                        <a:solidFill>
                          <a:schemeClr val="tx2"/>
                        </a:solidFill>
                        <a:effectLst/>
                        <a:latin typeface="Imprint MT Shadow" pitchFamily="82" charset="0"/>
                        <a:ea typeface="+mn-ea"/>
                        <a:cs typeface="+mn-cs"/>
                      </a:endParaRPr>
                    </a:p>
                  </a:txBody>
                  <a:tcPr marL="68580" marR="68580" marT="0" marB="0" anchor="ctr"/>
                </a:tc>
                <a:extLst>
                  <a:ext uri="{0D108BD9-81ED-4DB2-BD59-A6C34878D82A}">
                    <a16:rowId xmlns:a16="http://schemas.microsoft.com/office/drawing/2014/main" val="10004"/>
                  </a:ext>
                </a:extLst>
              </a:tr>
              <a:tr h="1676400">
                <a:tc>
                  <a:txBody>
                    <a:bodyPr/>
                    <a:lstStyle/>
                    <a:p>
                      <a:pPr marL="0" marR="0" algn="ctr">
                        <a:spcBef>
                          <a:spcPts val="0"/>
                        </a:spcBef>
                        <a:spcAft>
                          <a:spcPts val="0"/>
                        </a:spcAft>
                      </a:pPr>
                      <a:r>
                        <a:rPr lang="en-US" sz="3200" dirty="0">
                          <a:effectLst/>
                        </a:rPr>
                        <a:t> Powers of Congress</a:t>
                      </a:r>
                      <a:endParaRPr lang="en-US" sz="2800" dirty="0">
                        <a:solidFill>
                          <a:schemeClr val="tx2"/>
                        </a:solidFill>
                        <a:effectLst/>
                        <a:latin typeface="Imprint MT Shadow" pitchFamily="82"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1" dirty="0">
                        <a:solidFill>
                          <a:schemeClr val="tx2"/>
                        </a:solidFill>
                        <a:effectLst/>
                        <a:latin typeface="Imprint MT Shadow" pitchFamily="82" charset="0"/>
                      </a:endParaRPr>
                    </a:p>
                  </a:txBody>
                  <a:tcPr marL="68580" marR="68580" marT="0" marB="0" anchor="ctr"/>
                </a:tc>
                <a:tc>
                  <a:txBody>
                    <a:bodyPr/>
                    <a:lstStyle/>
                    <a:p>
                      <a:pPr marL="225425" marR="0" indent="0" algn="l">
                        <a:spcBef>
                          <a:spcPts val="0"/>
                        </a:spcBef>
                        <a:spcAft>
                          <a:spcPts val="0"/>
                        </a:spcAft>
                      </a:pPr>
                      <a:r>
                        <a:rPr lang="en-US" sz="500" dirty="0">
                          <a:effectLst/>
                        </a:rPr>
                        <a:t> </a:t>
                      </a:r>
                      <a:r>
                        <a:rPr lang="en-US" sz="2200" b="1" dirty="0">
                          <a:effectLst/>
                        </a:rPr>
                        <a:t>In Addition:</a:t>
                      </a:r>
                    </a:p>
                    <a:p>
                      <a:pPr marL="0" marR="0" algn="l">
                        <a:spcBef>
                          <a:spcPts val="0"/>
                        </a:spcBef>
                        <a:spcAft>
                          <a:spcPts val="0"/>
                        </a:spcAft>
                      </a:pPr>
                      <a:endParaRPr lang="en-US" sz="200" dirty="0">
                        <a:effectLst/>
                      </a:endParaRPr>
                    </a:p>
                    <a:p>
                      <a:pPr marL="628650" marR="0" indent="0" algn="l">
                        <a:spcBef>
                          <a:spcPts val="0"/>
                        </a:spcBef>
                        <a:spcAft>
                          <a:spcPts val="0"/>
                        </a:spcAft>
                      </a:pPr>
                      <a:r>
                        <a:rPr lang="en-US" sz="1800" b="1" dirty="0">
                          <a:effectLst/>
                        </a:rPr>
                        <a:t>Taxation</a:t>
                      </a:r>
                    </a:p>
                    <a:p>
                      <a:pPr marL="628650" marR="0" indent="0" algn="l">
                        <a:spcBef>
                          <a:spcPts val="0"/>
                        </a:spcBef>
                        <a:spcAft>
                          <a:spcPts val="0"/>
                        </a:spcAft>
                      </a:pPr>
                      <a:r>
                        <a:rPr lang="en-US" sz="1800" b="1" dirty="0">
                          <a:effectLst/>
                        </a:rPr>
                        <a:t>Interstate Commerce</a:t>
                      </a:r>
                    </a:p>
                    <a:p>
                      <a:pPr marL="628650" marR="0" indent="0" algn="l">
                        <a:spcBef>
                          <a:spcPts val="0"/>
                        </a:spcBef>
                        <a:spcAft>
                          <a:spcPts val="0"/>
                        </a:spcAft>
                      </a:pPr>
                      <a:r>
                        <a:rPr lang="en-US" sz="1800" b="1" dirty="0">
                          <a:effectLst/>
                        </a:rPr>
                        <a:t>Currency</a:t>
                      </a:r>
                    </a:p>
                    <a:p>
                      <a:pPr marL="628650" marR="0" indent="0" algn="l">
                        <a:spcBef>
                          <a:spcPts val="0"/>
                        </a:spcBef>
                        <a:spcAft>
                          <a:spcPts val="0"/>
                        </a:spcAft>
                      </a:pPr>
                      <a:r>
                        <a:rPr lang="en-US" sz="1800" b="1" dirty="0">
                          <a:effectLst/>
                        </a:rPr>
                        <a:t>Crush </a:t>
                      </a:r>
                      <a:r>
                        <a:rPr lang="en-US" sz="1800" b="1" baseline="0" dirty="0">
                          <a:effectLst/>
                        </a:rPr>
                        <a:t>Rebellions</a:t>
                      </a:r>
                      <a:endParaRPr lang="en-US" sz="1800" b="1" dirty="0">
                        <a:solidFill>
                          <a:schemeClr val="tx2"/>
                        </a:solidFill>
                        <a:effectLst/>
                        <a:latin typeface="Imprint MT Shadow" pitchFamily="82" charset="0"/>
                      </a:endParaRPr>
                    </a:p>
                  </a:txBody>
                  <a:tcPr marL="68580" marR="68580" marT="0" marB="0" anchor="ctr"/>
                </a:tc>
                <a:extLst>
                  <a:ext uri="{0D108BD9-81ED-4DB2-BD59-A6C34878D82A}">
                    <a16:rowId xmlns:a16="http://schemas.microsoft.com/office/drawing/2014/main" val="10005"/>
                  </a:ext>
                </a:extLst>
              </a:tr>
              <a:tr h="609600">
                <a:tc>
                  <a:txBody>
                    <a:bodyPr/>
                    <a:lstStyle/>
                    <a:p>
                      <a:pPr marL="0" marR="0" algn="ctr">
                        <a:spcBef>
                          <a:spcPts val="0"/>
                        </a:spcBef>
                        <a:spcAft>
                          <a:spcPts val="0"/>
                        </a:spcAft>
                      </a:pPr>
                      <a:r>
                        <a:rPr lang="en-US" sz="2800" dirty="0">
                          <a:solidFill>
                            <a:schemeClr val="tx2"/>
                          </a:solidFill>
                          <a:effectLst/>
                          <a:latin typeface="+mn-lt"/>
                          <a:ea typeface="Calibri"/>
                          <a:cs typeface="Times New Roman"/>
                        </a:rPr>
                        <a:t>Legislation</a:t>
                      </a:r>
                      <a:endParaRPr lang="en-US" sz="2000" dirty="0">
                        <a:solidFill>
                          <a:schemeClr val="tx2"/>
                        </a:solidFill>
                        <a:effectLst/>
                        <a:latin typeface="+mn-lt"/>
                        <a:ea typeface="Calibri"/>
                        <a:cs typeface="Times New Roman"/>
                      </a:endParaRPr>
                    </a:p>
                  </a:txBody>
                  <a:tcPr marL="68580" marR="68580" marT="0" marB="0" anchor="ctr"/>
                </a:tc>
                <a:tc>
                  <a:txBody>
                    <a:bodyPr/>
                    <a:lstStyle/>
                    <a:p>
                      <a:pPr marL="0" marR="0" algn="ctr">
                        <a:spcBef>
                          <a:spcPts val="0"/>
                        </a:spcBef>
                        <a:spcAft>
                          <a:spcPts val="0"/>
                        </a:spcAft>
                      </a:pPr>
                      <a:endParaRPr lang="en-US" sz="2400" b="1" dirty="0">
                        <a:solidFill>
                          <a:schemeClr val="tx2"/>
                        </a:solidFill>
                        <a:effectLst/>
                        <a:latin typeface="+mn-lt"/>
                        <a:ea typeface="Calibri"/>
                        <a:cs typeface="Times New Roman"/>
                      </a:endParaRPr>
                    </a:p>
                  </a:txBody>
                  <a:tcPr marL="68580" marR="68580" marT="0" marB="0" anchor="ctr"/>
                </a:tc>
                <a:tc>
                  <a:txBody>
                    <a:bodyPr/>
                    <a:lstStyle/>
                    <a:p>
                      <a:pPr marL="0" marR="0" algn="ctr">
                        <a:spcBef>
                          <a:spcPts val="0"/>
                        </a:spcBef>
                        <a:spcAft>
                          <a:spcPts val="0"/>
                        </a:spcAft>
                      </a:pPr>
                      <a:r>
                        <a:rPr lang="en-US" sz="2000" b="1" dirty="0">
                          <a:solidFill>
                            <a:schemeClr val="tx2"/>
                          </a:solidFill>
                          <a:effectLst/>
                          <a:latin typeface="+mn-lt"/>
                          <a:ea typeface="Calibri"/>
                          <a:cs typeface="Times New Roman"/>
                        </a:rPr>
                        <a:t>Senate + House + President</a:t>
                      </a:r>
                    </a:p>
                  </a:txBody>
                  <a:tcPr marL="68580" marR="68580" marT="0" marB="0" anchor="ctr"/>
                </a:tc>
                <a:extLst>
                  <a:ext uri="{0D108BD9-81ED-4DB2-BD59-A6C34878D82A}">
                    <a16:rowId xmlns:a16="http://schemas.microsoft.com/office/drawing/2014/main" val="10006"/>
                  </a:ext>
                </a:extLst>
              </a:tr>
              <a:tr h="754772">
                <a:tc>
                  <a:txBody>
                    <a:bodyPr/>
                    <a:lstStyle/>
                    <a:p>
                      <a:pPr marL="0" marR="0" algn="ctr">
                        <a:spcBef>
                          <a:spcPts val="0"/>
                        </a:spcBef>
                        <a:spcAft>
                          <a:spcPts val="0"/>
                        </a:spcAft>
                      </a:pPr>
                      <a:r>
                        <a:rPr lang="en-US" sz="2800" dirty="0">
                          <a:solidFill>
                            <a:schemeClr val="bg2">
                              <a:lumMod val="50000"/>
                            </a:schemeClr>
                          </a:solidFill>
                          <a:effectLst/>
                        </a:rPr>
                        <a:t>Amendments</a:t>
                      </a:r>
                      <a:endParaRPr lang="en-US" sz="2000" dirty="0">
                        <a:solidFill>
                          <a:schemeClr val="bg2">
                            <a:lumMod val="50000"/>
                          </a:schemeClr>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2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400" dirty="0">
                          <a:effectLst/>
                        </a:rPr>
                        <a:t>2/3 </a:t>
                      </a:r>
                      <a:r>
                        <a:rPr lang="en-US" sz="1800" dirty="0">
                          <a:effectLst/>
                        </a:rPr>
                        <a:t>Congress</a:t>
                      </a:r>
                      <a:r>
                        <a:rPr lang="en-US" sz="1800" baseline="0" dirty="0">
                          <a:effectLst/>
                        </a:rPr>
                        <a:t> </a:t>
                      </a:r>
                      <a:r>
                        <a:rPr lang="en-US" sz="2400" baseline="0" dirty="0">
                          <a:effectLst/>
                        </a:rPr>
                        <a:t>+ 3/4 </a:t>
                      </a:r>
                      <a:r>
                        <a:rPr lang="en-US" sz="1800" baseline="0" dirty="0">
                          <a:effectLst/>
                        </a:rPr>
                        <a:t>States</a:t>
                      </a:r>
                      <a:endParaRPr lang="en-US" sz="20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
        <p:nvSpPr>
          <p:cNvPr id="6" name="Rectangle 5"/>
          <p:cNvSpPr/>
          <p:nvPr/>
        </p:nvSpPr>
        <p:spPr>
          <a:xfrm>
            <a:off x="2819400" y="788582"/>
            <a:ext cx="2590800" cy="671093"/>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400" b="1" dirty="0">
                <a:solidFill>
                  <a:schemeClr val="tx1"/>
                </a:solidFill>
              </a:rPr>
              <a:t>A Firm League </a:t>
            </a:r>
            <a:br>
              <a:rPr lang="en-US" sz="2400" b="1" dirty="0">
                <a:solidFill>
                  <a:schemeClr val="tx1"/>
                </a:solidFill>
              </a:rPr>
            </a:br>
            <a:r>
              <a:rPr lang="en-US" sz="2400" b="1" dirty="0">
                <a:solidFill>
                  <a:schemeClr val="tx1"/>
                </a:solidFill>
              </a:rPr>
              <a:t>of Friendship</a:t>
            </a:r>
          </a:p>
        </p:txBody>
      </p:sp>
      <p:sp>
        <p:nvSpPr>
          <p:cNvPr id="7" name="Rectangle 6"/>
          <p:cNvSpPr/>
          <p:nvPr/>
        </p:nvSpPr>
        <p:spPr>
          <a:xfrm>
            <a:off x="2819400" y="1473963"/>
            <a:ext cx="2590800" cy="636181"/>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800" dirty="0">
                <a:solidFill>
                  <a:schemeClr val="tx1"/>
                </a:solidFill>
              </a:rPr>
              <a:t>States </a:t>
            </a:r>
            <a:br>
              <a:rPr lang="en-US" sz="2800" dirty="0">
                <a:solidFill>
                  <a:schemeClr val="tx1"/>
                </a:solidFill>
              </a:rPr>
            </a:br>
            <a:r>
              <a:rPr lang="en-US" sz="1100" b="1" i="1" dirty="0">
                <a:solidFill>
                  <a:schemeClr val="tx1"/>
                </a:solidFill>
              </a:rPr>
              <a:t>(Except for Foreign Policy)</a:t>
            </a:r>
          </a:p>
        </p:txBody>
      </p:sp>
      <p:sp>
        <p:nvSpPr>
          <p:cNvPr id="8" name="Rectangle 7"/>
          <p:cNvSpPr/>
          <p:nvPr/>
        </p:nvSpPr>
        <p:spPr>
          <a:xfrm>
            <a:off x="2819400" y="2197926"/>
            <a:ext cx="2590800" cy="615084"/>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3200" b="1" dirty="0">
                <a:solidFill>
                  <a:schemeClr val="tx1"/>
                </a:solidFill>
              </a:rPr>
              <a:t>EQUAL</a:t>
            </a:r>
          </a:p>
        </p:txBody>
      </p:sp>
      <p:sp>
        <p:nvSpPr>
          <p:cNvPr id="9" name="Rectangle 8"/>
          <p:cNvSpPr/>
          <p:nvPr/>
        </p:nvSpPr>
        <p:spPr>
          <a:xfrm>
            <a:off x="2819400" y="2980707"/>
            <a:ext cx="2590800" cy="415636"/>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800" b="1" dirty="0">
                <a:solidFill>
                  <a:schemeClr val="bg2">
                    <a:lumMod val="75000"/>
                  </a:schemeClr>
                </a:solidFill>
              </a:rPr>
              <a:t>States ONLY</a:t>
            </a:r>
          </a:p>
        </p:txBody>
      </p:sp>
      <p:sp>
        <p:nvSpPr>
          <p:cNvPr id="10" name="Rectangle 9"/>
          <p:cNvSpPr/>
          <p:nvPr/>
        </p:nvSpPr>
        <p:spPr>
          <a:xfrm>
            <a:off x="2819400" y="3581401"/>
            <a:ext cx="2590800" cy="1524000"/>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200" b="1" dirty="0">
                <a:solidFill>
                  <a:schemeClr val="tx1"/>
                </a:solidFill>
              </a:rPr>
              <a:t>Foreign Relations</a:t>
            </a:r>
          </a:p>
          <a:p>
            <a:pPr algn="ctr"/>
            <a:r>
              <a:rPr lang="en-US" b="1" dirty="0">
                <a:solidFill>
                  <a:schemeClr val="tx1"/>
                </a:solidFill>
              </a:rPr>
              <a:t>Army and Navy</a:t>
            </a:r>
          </a:p>
          <a:p>
            <a:pPr algn="ctr"/>
            <a:r>
              <a:rPr lang="en-US" b="1" dirty="0">
                <a:solidFill>
                  <a:schemeClr val="tx1"/>
                </a:solidFill>
              </a:rPr>
              <a:t>Declare War</a:t>
            </a:r>
          </a:p>
          <a:p>
            <a:pPr algn="ctr"/>
            <a:r>
              <a:rPr lang="en-US" b="1" dirty="0">
                <a:solidFill>
                  <a:schemeClr val="tx1"/>
                </a:solidFill>
              </a:rPr>
              <a:t>Ambassadors</a:t>
            </a:r>
          </a:p>
          <a:p>
            <a:pPr algn="ctr"/>
            <a:r>
              <a:rPr lang="en-US" b="1" dirty="0">
                <a:solidFill>
                  <a:schemeClr val="tx1"/>
                </a:solidFill>
              </a:rPr>
              <a:t>Treaties</a:t>
            </a:r>
          </a:p>
        </p:txBody>
      </p:sp>
      <p:sp>
        <p:nvSpPr>
          <p:cNvPr id="13" name="Rectangle 12"/>
          <p:cNvSpPr/>
          <p:nvPr/>
        </p:nvSpPr>
        <p:spPr>
          <a:xfrm>
            <a:off x="2819400" y="5245918"/>
            <a:ext cx="2590800" cy="474890"/>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800" b="1" dirty="0">
                <a:solidFill>
                  <a:schemeClr val="tx1"/>
                </a:solidFill>
              </a:rPr>
              <a:t>2/3</a:t>
            </a:r>
          </a:p>
        </p:txBody>
      </p:sp>
      <p:sp>
        <p:nvSpPr>
          <p:cNvPr id="14" name="Rectangle 13"/>
          <p:cNvSpPr/>
          <p:nvPr/>
        </p:nvSpPr>
        <p:spPr>
          <a:xfrm>
            <a:off x="2819400" y="5867400"/>
            <a:ext cx="2590800" cy="598579"/>
          </a:xfrm>
          <a:prstGeom prst="rect">
            <a:avLst/>
          </a:prstGeom>
          <a:no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800" b="1" dirty="0">
                <a:solidFill>
                  <a:schemeClr val="bg2">
                    <a:lumMod val="50000"/>
                  </a:schemeClr>
                </a:solidFill>
              </a:rPr>
              <a:t>UNANIMOUS</a:t>
            </a:r>
          </a:p>
        </p:txBody>
      </p:sp>
      <p:sp>
        <p:nvSpPr>
          <p:cNvPr id="16" name="Rectangle 15"/>
          <p:cNvSpPr/>
          <p:nvPr/>
        </p:nvSpPr>
        <p:spPr>
          <a:xfrm>
            <a:off x="5574475" y="788580"/>
            <a:ext cx="3276600" cy="5677397"/>
          </a:xfrm>
          <a:prstGeom prst="rect">
            <a:avLst/>
          </a:prstGeom>
          <a:gradFill flip="none" rotWithShape="1">
            <a:gsLst>
              <a:gs pos="0">
                <a:srgbClr val="7C0515">
                  <a:tint val="50000"/>
                  <a:satMod val="300000"/>
                </a:srgbClr>
              </a:gs>
              <a:gs pos="35000">
                <a:srgbClr val="7C0515">
                  <a:tint val="37000"/>
                  <a:satMod val="300000"/>
                </a:srgbClr>
              </a:gs>
              <a:gs pos="100000">
                <a:srgbClr val="7C0515">
                  <a:tint val="15000"/>
                  <a:satMod val="350000"/>
                </a:srgbClr>
              </a:gs>
            </a:gsLst>
            <a:path path="circle">
              <a:fillToRect l="50000" t="50000" r="50000" b="50000"/>
            </a:path>
            <a:tileRect/>
          </a:gradFill>
          <a:ln w="9525" cap="flat" cmpd="sng" algn="ctr">
            <a:solidFill>
              <a:srgbClr val="7C051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ADBBC"/>
              </a:solidFill>
              <a:effectLst/>
              <a:uLnTx/>
              <a:uFillTx/>
              <a:latin typeface="Trebuchet MS"/>
            </a:endParaRPr>
          </a:p>
        </p:txBody>
      </p:sp>
    </p:spTree>
    <p:extLst>
      <p:ext uri="{BB962C8B-B14F-4D97-AF65-F5344CB8AC3E}">
        <p14:creationId xmlns:p14="http://schemas.microsoft.com/office/powerpoint/2010/main" val="269845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0.7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0.7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strVal val="#ppt_w*0.7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strVal val="#ppt_w*0.70"/>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strVal val="#ppt_w*0.70"/>
                                          </p:val>
                                        </p:tav>
                                        <p:tav tm="100000">
                                          <p:val>
                                            <p:strVal val="#ppt_w"/>
                                          </p:val>
                                        </p:tav>
                                      </p:tavLst>
                                    </p:anim>
                                    <p:anim calcmode="lin" valueType="num">
                                      <p:cBhvr>
                                        <p:cTn id="43" dur="500" fill="hold"/>
                                        <p:tgtEl>
                                          <p:spTgt spid="13"/>
                                        </p:tgtEl>
                                        <p:attrNameLst>
                                          <p:attrName>ppt_h</p:attrName>
                                        </p:attrNameLst>
                                      </p:cBhvr>
                                      <p:tavLst>
                                        <p:tav tm="0">
                                          <p:val>
                                            <p:strVal val="#ppt_h"/>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ppt_w*0.7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55" presetClass="exit" presetSubtype="0" fill="hold" grpId="0" nodeType="clickEffect">
                                  <p:stCondLst>
                                    <p:cond delay="0"/>
                                  </p:stCondLst>
                                  <p:childTnLst>
                                    <p:anim calcmode="lin" valueType="num">
                                      <p:cBhvr>
                                        <p:cTn id="56" dur="1000"/>
                                        <p:tgtEl>
                                          <p:spTgt spid="16"/>
                                        </p:tgtEl>
                                        <p:attrNameLst>
                                          <p:attrName>ppt_w</p:attrName>
                                        </p:attrNameLst>
                                      </p:cBhvr>
                                      <p:tavLst>
                                        <p:tav tm="0">
                                          <p:val>
                                            <p:strVal val="ppt_w"/>
                                          </p:val>
                                        </p:tav>
                                        <p:tav tm="100000">
                                          <p:val>
                                            <p:strVal val="ppt_w*0.70"/>
                                          </p:val>
                                        </p:tav>
                                      </p:tavLst>
                                    </p:anim>
                                    <p:anim calcmode="lin" valueType="num">
                                      <p:cBhvr>
                                        <p:cTn id="57" dur="1000"/>
                                        <p:tgtEl>
                                          <p:spTgt spid="16"/>
                                        </p:tgtEl>
                                        <p:attrNameLst>
                                          <p:attrName>ppt_h</p:attrName>
                                        </p:attrNameLst>
                                      </p:cBhvr>
                                      <p:tavLst>
                                        <p:tav tm="0">
                                          <p:val>
                                            <p:strVal val="ppt_h"/>
                                          </p:val>
                                        </p:tav>
                                        <p:tav tm="100000">
                                          <p:val>
                                            <p:strVal val="ppt_h"/>
                                          </p:val>
                                        </p:tav>
                                      </p:tavLst>
                                    </p:anim>
                                    <p:animEffect transition="out" filter="fade">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7" grpId="0"/>
      <p:bldP spid="8" grpId="0"/>
      <p:bldP spid="9" grpId="0"/>
      <p:bldP spid="10" grpId="0"/>
      <p:bldP spid="13" grpId="0"/>
      <p:bldP spid="14"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tx1">
                <a:lumMod val="75000"/>
                <a:lumOff val="25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pic>
        <p:nvPicPr>
          <p:cNvPr id="1026" name="Picture 2" descr="http://upload.wikimedia.org/wikipedia/commons/b/b4/Articles_page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l="12646" t="31286" r="5191" b="30386"/>
          <a:stretch/>
        </p:blipFill>
        <p:spPr bwMode="auto">
          <a:xfrm>
            <a:off x="1" y="-23648"/>
            <a:ext cx="9144000" cy="688164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4495800"/>
            <a:ext cx="9144000" cy="1600200"/>
          </a:xfrm>
        </p:spPr>
        <p:txBody>
          <a:bodyPr>
            <a:noAutofit/>
          </a:bodyPr>
          <a:lstStyle/>
          <a:p>
            <a:r>
              <a:rPr lang="en-US" sz="8000" b="1" i="1" dirty="0">
                <a:solidFill>
                  <a:schemeClr val="tx2"/>
                </a:solidFill>
              </a:rPr>
              <a:t>of the Articles</a:t>
            </a:r>
          </a:p>
        </p:txBody>
      </p:sp>
      <p:sp>
        <p:nvSpPr>
          <p:cNvPr id="2" name="Title 1"/>
          <p:cNvSpPr>
            <a:spLocks noGrp="1"/>
          </p:cNvSpPr>
          <p:nvPr>
            <p:ph type="ctrTitle"/>
          </p:nvPr>
        </p:nvSpPr>
        <p:spPr>
          <a:xfrm>
            <a:off x="0" y="457201"/>
            <a:ext cx="9144000" cy="464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nSpc>
                <a:spcPct val="110000"/>
              </a:lnSpc>
            </a:pPr>
            <a:r>
              <a:rPr lang="en-US" sz="17500" b="1" dirty="0">
                <a:ln/>
                <a:solidFill>
                  <a:schemeClr val="accent3"/>
                </a:solidFill>
                <a:effectLst>
                  <a:outerShdw blurRad="38100" dist="38100" dir="2700000" algn="tl">
                    <a:srgbClr val="000000">
                      <a:alpha val="43137"/>
                    </a:srgbClr>
                  </a:outerShdw>
                </a:effectLst>
              </a:rPr>
              <a:t>SUCCESSES</a:t>
            </a:r>
          </a:p>
        </p:txBody>
      </p:sp>
    </p:spTree>
    <p:extLst>
      <p:ext uri="{BB962C8B-B14F-4D97-AF65-F5344CB8AC3E}">
        <p14:creationId xmlns:p14="http://schemas.microsoft.com/office/powerpoint/2010/main" val="923235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15362" name="Picture 2" descr="http://upload.wikimedia.org/wikipedia/commons/thumb/9/9c/Benjamin_Franklin_-_Join_or_Die.jpg/1280px-Benjamin_Franklin_-_Join_or_Die.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2" r="222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6637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4.staticflickr.com/3113/2682186157_b535272cb8_o.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57" t="-117" r="100" b="1056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05400" y="1905000"/>
            <a:ext cx="4038600" cy="3047999"/>
          </a:xfrm>
        </p:spPr>
        <p:txBody>
          <a:bodyPr>
            <a:noAutofit/>
          </a:bodyPr>
          <a:lstStyle/>
          <a:p>
            <a:r>
              <a:rPr lang="en-US" sz="8000" dirty="0"/>
              <a:t>We Won </a:t>
            </a:r>
            <a:br>
              <a:rPr lang="en-US" sz="8000" dirty="0"/>
            </a:br>
            <a:r>
              <a:rPr lang="en-US" sz="8000" dirty="0"/>
              <a:t>the War</a:t>
            </a:r>
          </a:p>
        </p:txBody>
      </p:sp>
      <p:sp>
        <p:nvSpPr>
          <p:cNvPr id="4" name="Rectangle 3"/>
          <p:cNvSpPr/>
          <p:nvPr/>
        </p:nvSpPr>
        <p:spPr>
          <a:xfrm>
            <a:off x="7456846" y="6397823"/>
            <a:ext cx="1610954" cy="307777"/>
          </a:xfrm>
          <a:prstGeom prst="rect">
            <a:avLst/>
          </a:prstGeom>
        </p:spPr>
        <p:txBody>
          <a:bodyPr wrap="none">
            <a:spAutoFit/>
          </a:bodyPr>
          <a:lstStyle/>
          <a:p>
            <a:r>
              <a:rPr lang="en-US" sz="1400" dirty="0">
                <a:solidFill>
                  <a:schemeClr val="bg1">
                    <a:lumMod val="40000"/>
                    <a:lumOff val="60000"/>
                  </a:schemeClr>
                </a:solidFill>
              </a:rPr>
              <a:t>Photo by </a:t>
            </a:r>
            <a:r>
              <a:rPr lang="en-US" sz="1400" dirty="0">
                <a:solidFill>
                  <a:schemeClr val="bg1">
                    <a:lumMod val="40000"/>
                    <a:lumOff val="60000"/>
                  </a:schemeClr>
                </a:solidFill>
                <a:hlinkClick r:id="rId3"/>
              </a:rPr>
              <a:t>sskennel</a:t>
            </a:r>
            <a:endParaRPr lang="en-US" sz="1400" dirty="0">
              <a:solidFill>
                <a:schemeClr val="bg1">
                  <a:lumMod val="40000"/>
                  <a:lumOff val="60000"/>
                </a:schemeClr>
              </a:solidFill>
            </a:endParaRPr>
          </a:p>
        </p:txBody>
      </p:sp>
    </p:spTree>
    <p:extLst>
      <p:ext uri="{BB962C8B-B14F-4D97-AF65-F5344CB8AC3E}">
        <p14:creationId xmlns:p14="http://schemas.microsoft.com/office/powerpoint/2010/main" val="74813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srcRect l="1270" t="9546" r="41613" b="37940"/>
          <a:stretch/>
        </p:blipFill>
        <p:spPr bwMode="auto">
          <a:xfrm>
            <a:off x="0" y="914399"/>
            <a:ext cx="5886450" cy="5657851"/>
          </a:xfrm>
          <a:prstGeom prst="ellipse">
            <a:avLst/>
          </a:prstGeom>
          <a:noFill/>
          <a:ln w="9525">
            <a:noFill/>
            <a:miter lim="800000"/>
            <a:headEnd/>
            <a:tailEnd/>
          </a:ln>
          <a:effectLst>
            <a:softEdge rad="381000"/>
          </a:effectLst>
        </p:spPr>
      </p:pic>
      <p:sp>
        <p:nvSpPr>
          <p:cNvPr id="3" name="Title 2"/>
          <p:cNvSpPr>
            <a:spLocks noGrp="1"/>
          </p:cNvSpPr>
          <p:nvPr>
            <p:ph type="title"/>
          </p:nvPr>
        </p:nvSpPr>
        <p:spPr>
          <a:xfrm>
            <a:off x="5029200" y="381000"/>
            <a:ext cx="4038600" cy="2620962"/>
          </a:xfrm>
        </p:spPr>
        <p:txBody>
          <a:bodyPr>
            <a:noAutofit/>
          </a:bodyPr>
          <a:lstStyle/>
          <a:p>
            <a:r>
              <a:rPr lang="en-US" sz="8000" b="1" dirty="0">
                <a:solidFill>
                  <a:schemeClr val="bg2"/>
                </a:solidFill>
              </a:rPr>
              <a:t>Northwest Territory</a:t>
            </a:r>
          </a:p>
        </p:txBody>
      </p:sp>
      <p:sp>
        <p:nvSpPr>
          <p:cNvPr id="4" name="TextBox 3"/>
          <p:cNvSpPr txBox="1"/>
          <p:nvPr/>
        </p:nvSpPr>
        <p:spPr>
          <a:xfrm>
            <a:off x="5638800" y="4620161"/>
            <a:ext cx="3124200" cy="1323439"/>
          </a:xfrm>
          <a:prstGeom prst="rect">
            <a:avLst/>
          </a:prstGeom>
          <a:noFill/>
        </p:spPr>
        <p:txBody>
          <a:bodyPr wrap="square" rtlCol="0">
            <a:spAutoFit/>
          </a:bodyPr>
          <a:lstStyle/>
          <a:p>
            <a:r>
              <a:rPr lang="en-US" sz="2000" b="1" dirty="0">
                <a:solidFill>
                  <a:schemeClr val="bg2"/>
                </a:solidFill>
              </a:rPr>
              <a:t>What we call “Midwest” today used to be the “Northwest Territory” of the United States.</a:t>
            </a:r>
          </a:p>
        </p:txBody>
      </p:sp>
    </p:spTree>
    <p:extLst>
      <p:ext uri="{BB962C8B-B14F-4D97-AF65-F5344CB8AC3E}">
        <p14:creationId xmlns:p14="http://schemas.microsoft.com/office/powerpoint/2010/main" val="178351831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srcRect l="1271" t="1039" r="10275" b="35556"/>
          <a:stretch/>
        </p:blipFill>
        <p:spPr bwMode="auto">
          <a:xfrm>
            <a:off x="1" y="0"/>
            <a:ext cx="9144000" cy="6851928"/>
          </a:xfrm>
          <a:prstGeom prst="rect">
            <a:avLst/>
          </a:prstGeom>
          <a:noFill/>
          <a:ln w="9525">
            <a:noFill/>
            <a:miter lim="800000"/>
            <a:headEnd/>
            <a:tailEnd/>
          </a:ln>
        </p:spPr>
      </p:pic>
      <p:sp>
        <p:nvSpPr>
          <p:cNvPr id="3" name="Rectangle 2"/>
          <p:cNvSpPr/>
          <p:nvPr/>
        </p:nvSpPr>
        <p:spPr>
          <a:xfrm>
            <a:off x="7696200" y="6135469"/>
            <a:ext cx="1403141" cy="646331"/>
          </a:xfrm>
          <a:prstGeom prst="rect">
            <a:avLst/>
          </a:prstGeom>
        </p:spPr>
        <p:txBody>
          <a:bodyPr wrap="none">
            <a:spAutoFit/>
          </a:bodyPr>
          <a:lstStyle/>
          <a:p>
            <a:pPr algn="ctr"/>
            <a:r>
              <a:rPr lang="en-US" dirty="0"/>
              <a:t>Map Credit:  </a:t>
            </a:r>
            <a:br>
              <a:rPr lang="en-US" dirty="0"/>
            </a:br>
            <a:r>
              <a:rPr lang="en-US" dirty="0" err="1">
                <a:hlinkClick r:id="rId3" tooltip="User:Kmusser"/>
              </a:rPr>
              <a:t>Kmusser</a:t>
            </a:r>
            <a:endParaRPr lang="en-US" dirty="0"/>
          </a:p>
        </p:txBody>
      </p:sp>
    </p:spTree>
    <p:extLst>
      <p:ext uri="{BB962C8B-B14F-4D97-AF65-F5344CB8AC3E}">
        <p14:creationId xmlns:p14="http://schemas.microsoft.com/office/powerpoint/2010/main" val="2991708335"/>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57200" y="533400"/>
            <a:ext cx="6019800" cy="1143000"/>
          </a:xfrm>
        </p:spPr>
        <p:txBody>
          <a:bodyPr>
            <a:noAutofit/>
          </a:bodyPr>
          <a:lstStyle/>
          <a:p>
            <a:pPr algn="l"/>
            <a:r>
              <a:rPr lang="en-US" sz="6600" dirty="0">
                <a:solidFill>
                  <a:schemeClr val="bg2"/>
                </a:solidFill>
              </a:rPr>
              <a:t>Northwest Ordinance</a:t>
            </a:r>
          </a:p>
        </p:txBody>
      </p:sp>
      <p:sp>
        <p:nvSpPr>
          <p:cNvPr id="2" name="Content Placeholder 1"/>
          <p:cNvSpPr>
            <a:spLocks noGrp="1"/>
          </p:cNvSpPr>
          <p:nvPr>
            <p:ph idx="4294967295"/>
          </p:nvPr>
        </p:nvSpPr>
        <p:spPr>
          <a:xfrm>
            <a:off x="457200" y="1905000"/>
            <a:ext cx="8442434" cy="2438400"/>
          </a:xfrm>
        </p:spPr>
        <p:txBody>
          <a:bodyPr>
            <a:normAutofit/>
          </a:bodyPr>
          <a:lstStyle/>
          <a:p>
            <a:pPr marL="61912" lvl="1" indent="0">
              <a:buNone/>
            </a:pPr>
            <a:r>
              <a:rPr lang="en-US" sz="4800" b="1" dirty="0">
                <a:solidFill>
                  <a:schemeClr val="bg2"/>
                </a:solidFill>
                <a:cs typeface="Calibri" pitchFamily="34" charset="0"/>
              </a:rPr>
              <a:t>States cede “Northwestern” land claims</a:t>
            </a:r>
          </a:p>
        </p:txBody>
      </p:sp>
      <p:sp>
        <p:nvSpPr>
          <p:cNvPr id="7" name="TextBox 6"/>
          <p:cNvSpPr txBox="1"/>
          <p:nvPr/>
        </p:nvSpPr>
        <p:spPr>
          <a:xfrm>
            <a:off x="6477000" y="487362"/>
            <a:ext cx="2362200" cy="1015663"/>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000" b="1" spc="150" dirty="0">
                <a:ln w="11430"/>
                <a:solidFill>
                  <a:schemeClr val="bg2"/>
                </a:solidFill>
                <a:effectLst>
                  <a:outerShdw blurRad="25400" algn="tl" rotWithShape="0">
                    <a:srgbClr val="000000">
                      <a:alpha val="43000"/>
                    </a:srgbClr>
                  </a:outerShdw>
                </a:effectLst>
                <a:cs typeface="Calibri" pitchFamily="34" charset="0"/>
              </a:rPr>
              <a:t>1787</a:t>
            </a:r>
          </a:p>
        </p:txBody>
      </p:sp>
      <p:pic>
        <p:nvPicPr>
          <p:cNvPr id="8" name="Picture 2">
            <a:hlinkClick r:id="rId3" action="ppaction://hlinksldjump"/>
          </p:cNvPr>
          <p:cNvPicPr>
            <a:picLocks noChangeAspect="1" noChangeArrowheads="1"/>
          </p:cNvPicPr>
          <p:nvPr/>
        </p:nvPicPr>
        <p:blipFill>
          <a:blip r:embed="rId4" cstate="print"/>
          <a:srcRect l="1270" t="1039" r="22069" b="35556"/>
          <a:stretch>
            <a:fillRect/>
          </a:stretch>
        </p:blipFill>
        <p:spPr bwMode="auto">
          <a:xfrm>
            <a:off x="4752848" y="2971800"/>
            <a:ext cx="4146786" cy="3585387"/>
          </a:xfrm>
          <a:prstGeom prst="rect">
            <a:avLst/>
          </a:prstGeom>
          <a:noFill/>
          <a:ln w="9525">
            <a:noFill/>
            <a:miter lim="800000"/>
            <a:headEnd/>
            <a:tailEnd/>
          </a:ln>
          <a:effectLst>
            <a:glow rad="50800">
              <a:schemeClr val="bg2">
                <a:lumMod val="25000"/>
                <a:lumOff val="75000"/>
                <a:alpha val="60000"/>
              </a:schemeClr>
            </a:glow>
            <a:softEdge rad="31750"/>
          </a:effectLst>
        </p:spPr>
      </p:pic>
      <p:sp>
        <p:nvSpPr>
          <p:cNvPr id="14" name="Rectangle 13"/>
          <p:cNvSpPr/>
          <p:nvPr/>
        </p:nvSpPr>
        <p:spPr>
          <a:xfrm>
            <a:off x="420414" y="3581400"/>
            <a:ext cx="3999186" cy="2677656"/>
          </a:xfrm>
          <a:prstGeom prst="rect">
            <a:avLst/>
          </a:prstGeom>
        </p:spPr>
        <p:txBody>
          <a:bodyPr wrap="square">
            <a:spAutoFit/>
          </a:bodyPr>
          <a:lstStyle/>
          <a:p>
            <a:pPr marL="61912" lvl="1" indent="0" algn="ctr">
              <a:buNone/>
            </a:pPr>
            <a:r>
              <a:rPr lang="en-US" sz="9600" b="1" dirty="0">
                <a:solidFill>
                  <a:schemeClr val="accent4">
                    <a:lumMod val="20000"/>
                    <a:lumOff val="80000"/>
                  </a:schemeClr>
                </a:solidFill>
                <a:cs typeface="Calibri" pitchFamily="34" charset="0"/>
              </a:rPr>
              <a:t>Goal:</a:t>
            </a:r>
          </a:p>
          <a:p>
            <a:pPr marL="61912" lvl="1" indent="0" algn="ctr">
              <a:buNone/>
            </a:pPr>
            <a:r>
              <a:rPr lang="en-US" sz="3600" b="1" i="1" dirty="0">
                <a:solidFill>
                  <a:schemeClr val="bg2"/>
                </a:solidFill>
                <a:cs typeface="Calibri" pitchFamily="34" charset="0"/>
              </a:rPr>
              <a:t>Create New States</a:t>
            </a:r>
            <a:endParaRPr lang="en-US" sz="4000" b="1" i="1" dirty="0">
              <a:solidFill>
                <a:schemeClr val="bg2"/>
              </a:solidFill>
              <a:cs typeface="Calibri" pitchFamily="34" charset="0"/>
            </a:endParaRPr>
          </a:p>
        </p:txBody>
      </p:sp>
    </p:spTree>
    <p:extLst>
      <p:ext uri="{BB962C8B-B14F-4D97-AF65-F5344CB8AC3E}">
        <p14:creationId xmlns:p14="http://schemas.microsoft.com/office/powerpoint/2010/main" val="2235238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9.staticflickr.com/8097/8362039752_302a3cced2_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831508"/>
            <a:ext cx="9144000" cy="6018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farm9.staticflickr.com/8097/8362039752_302a3cced2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89042"/>
          <a:stretch/>
        </p:blipFill>
        <p:spPr bwMode="auto">
          <a:xfrm>
            <a:off x="0" y="0"/>
            <a:ext cx="9144000" cy="14977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95800" y="6504801"/>
            <a:ext cx="4572000" cy="276999"/>
          </a:xfrm>
          <a:prstGeom prst="rect">
            <a:avLst/>
          </a:prstGeom>
        </p:spPr>
        <p:txBody>
          <a:bodyPr>
            <a:spAutoFit/>
          </a:bodyPr>
          <a:lstStyle/>
          <a:p>
            <a:pPr algn="r"/>
            <a:r>
              <a:rPr lang="en-US" sz="1200" dirty="0">
                <a:hlinkClick r:id="rId4" tooltip="Attribution-NonCommercial License"/>
              </a:rPr>
              <a:t>Some rights reserved</a:t>
            </a:r>
            <a:r>
              <a:rPr lang="en-US" sz="1200" dirty="0"/>
              <a:t> by </a:t>
            </a:r>
            <a:r>
              <a:rPr lang="en-US" sz="1200" dirty="0">
                <a:hlinkClick r:id="rId5"/>
              </a:rPr>
              <a:t>National Museum of American History</a:t>
            </a:r>
            <a:endParaRPr lang="en-US" sz="1200" dirty="0"/>
          </a:p>
        </p:txBody>
      </p:sp>
      <p:sp>
        <p:nvSpPr>
          <p:cNvPr id="6" name="Title 9"/>
          <p:cNvSpPr>
            <a:spLocks noGrp="1"/>
          </p:cNvSpPr>
          <p:nvPr>
            <p:ph type="title"/>
          </p:nvPr>
        </p:nvSpPr>
        <p:spPr>
          <a:xfrm>
            <a:off x="457200" y="529514"/>
            <a:ext cx="5791200" cy="1143000"/>
          </a:xfrm>
        </p:spPr>
        <p:txBody>
          <a:bodyPr>
            <a:normAutofit/>
          </a:bodyPr>
          <a:lstStyle/>
          <a:p>
            <a:pPr algn="l"/>
            <a:r>
              <a:rPr lang="en-US" sz="6600" dirty="0">
                <a:solidFill>
                  <a:schemeClr val="accent3"/>
                </a:solidFill>
              </a:rPr>
              <a:t>Northwest Ordinance</a:t>
            </a:r>
          </a:p>
        </p:txBody>
      </p:sp>
      <p:sp>
        <p:nvSpPr>
          <p:cNvPr id="7" name="TextBox 6"/>
          <p:cNvSpPr txBox="1"/>
          <p:nvPr/>
        </p:nvSpPr>
        <p:spPr>
          <a:xfrm>
            <a:off x="6477000" y="483476"/>
            <a:ext cx="2362200" cy="1015663"/>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Calibri" pitchFamily="34" charset="0"/>
              </a:rPr>
              <a:t>1787</a:t>
            </a:r>
          </a:p>
        </p:txBody>
      </p:sp>
      <p:sp>
        <p:nvSpPr>
          <p:cNvPr id="5" name="&quot;No&quot; Symbol 4"/>
          <p:cNvSpPr/>
          <p:nvPr/>
        </p:nvSpPr>
        <p:spPr>
          <a:xfrm>
            <a:off x="533400" y="1981200"/>
            <a:ext cx="8077200" cy="3886200"/>
          </a:xfrm>
          <a:prstGeom prst="noSmoking">
            <a:avLst>
              <a:gd name="adj" fmla="val 6985"/>
            </a:avLst>
          </a:prstGeom>
        </p:spPr>
        <p:style>
          <a:lnRef idx="0">
            <a:schemeClr val="accent3"/>
          </a:lnRef>
          <a:fillRef idx="3">
            <a:schemeClr val="accent3"/>
          </a:fillRef>
          <a:effectRef idx="3">
            <a:schemeClr val="accent3"/>
          </a:effectRef>
          <a:fontRef idx="minor">
            <a:schemeClr val="lt1"/>
          </a:fontRef>
        </p:style>
        <p:txBody>
          <a:bodyPr wrap="none" lIns="0" rIns="0" rtlCol="0" anchor="ctr"/>
          <a:lstStyle/>
          <a:p>
            <a:pPr algn="ctr"/>
            <a:r>
              <a:rPr lang="en-US" sz="6000" b="1" dirty="0">
                <a:ln>
                  <a:solidFill>
                    <a:schemeClr val="tx1"/>
                  </a:solidFill>
                </a:ln>
                <a:solidFill>
                  <a:schemeClr val="bg2">
                    <a:lumMod val="90000"/>
                  </a:schemeClr>
                </a:solidFill>
                <a:effectLst>
                  <a:glow rad="63500">
                    <a:schemeClr val="tx1">
                      <a:lumMod val="75000"/>
                      <a:lumOff val="25000"/>
                      <a:alpha val="80000"/>
                    </a:schemeClr>
                  </a:glow>
                  <a:outerShdw blurRad="38100" dist="38100" dir="2700000" algn="tl">
                    <a:srgbClr val="000000">
                      <a:alpha val="43137"/>
                    </a:srgbClr>
                  </a:outerShdw>
                </a:effectLst>
              </a:rPr>
              <a:t>SLAVERY OUTLAWED</a:t>
            </a:r>
          </a:p>
          <a:p>
            <a:pPr algn="ctr"/>
            <a:r>
              <a:rPr lang="en-US" sz="3600" b="1" i="1" dirty="0">
                <a:solidFill>
                  <a:schemeClr val="bg2">
                    <a:lumMod val="90000"/>
                  </a:schemeClr>
                </a:solidFill>
                <a:effectLst>
                  <a:glow rad="76200">
                    <a:schemeClr val="tx1">
                      <a:lumMod val="75000"/>
                      <a:lumOff val="25000"/>
                      <a:alpha val="80000"/>
                    </a:schemeClr>
                  </a:glow>
                  <a:outerShdw blurRad="38100" dist="38100" dir="2700000" algn="tl">
                    <a:srgbClr val="000000">
                      <a:alpha val="43137"/>
                    </a:srgbClr>
                  </a:outerShdw>
                </a:effectLst>
              </a:rPr>
              <a:t>in Northwest Territories</a:t>
            </a:r>
          </a:p>
        </p:txBody>
      </p:sp>
    </p:spTree>
    <p:extLst>
      <p:ext uri="{BB962C8B-B14F-4D97-AF65-F5344CB8AC3E}">
        <p14:creationId xmlns:p14="http://schemas.microsoft.com/office/powerpoint/2010/main" val="321428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2" name="Picture 2" descr="http://cdn.memegenerator.net/instances/400x/19906880.jpg"/>
          <p:cNvPicPr>
            <a:picLocks noChangeAspect="1" noChangeArrowheads="1"/>
          </p:cNvPicPr>
          <p:nvPr/>
        </p:nvPicPr>
        <p:blipFill>
          <a:blip r:embed="rId5" cstate="print"/>
          <a:srcRect/>
          <a:stretch>
            <a:fillRect/>
          </a:stretch>
        </p:blipFill>
        <p:spPr bwMode="auto">
          <a:xfrm>
            <a:off x="762000" y="0"/>
            <a:ext cx="4082142" cy="6857999"/>
          </a:xfrm>
          <a:prstGeom prst="rect">
            <a:avLst/>
          </a:prstGeom>
          <a:noFill/>
        </p:spPr>
      </p:pic>
      <p:pic>
        <p:nvPicPr>
          <p:cNvPr id="3" name="greatsuccess.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839200" y="6553200"/>
            <a:ext cx="304800" cy="304800"/>
          </a:xfrm>
          <a:prstGeom prst="rect">
            <a:avLst/>
          </a:prstGeom>
        </p:spPr>
      </p:pic>
      <p:sp>
        <p:nvSpPr>
          <p:cNvPr id="4" name="Title 3"/>
          <p:cNvSpPr>
            <a:spLocks noGrp="1"/>
          </p:cNvSpPr>
          <p:nvPr>
            <p:ph type="title"/>
          </p:nvPr>
        </p:nvSpPr>
        <p:spPr>
          <a:xfrm>
            <a:off x="5029200" y="350838"/>
            <a:ext cx="3962400" cy="1630362"/>
          </a:xfrm>
        </p:spPr>
        <p:txBody>
          <a:bodyPr>
            <a:noAutofit/>
          </a:bodyPr>
          <a:lstStyle/>
          <a:p>
            <a:r>
              <a:rPr lang="en-US" sz="9600" b="1" dirty="0">
                <a:solidFill>
                  <a:schemeClr val="bg2"/>
                </a:solidFill>
              </a:rPr>
              <a:t>SUCCESS</a:t>
            </a:r>
          </a:p>
        </p:txBody>
      </p:sp>
      <p:sp>
        <p:nvSpPr>
          <p:cNvPr id="5" name="Content Placeholder 4"/>
          <p:cNvSpPr>
            <a:spLocks noGrp="1"/>
          </p:cNvSpPr>
          <p:nvPr>
            <p:ph idx="1"/>
          </p:nvPr>
        </p:nvSpPr>
        <p:spPr>
          <a:xfrm>
            <a:off x="5181600" y="2590800"/>
            <a:ext cx="3657600" cy="3306763"/>
          </a:xfrm>
        </p:spPr>
        <p:txBody>
          <a:bodyPr>
            <a:normAutofit/>
          </a:bodyPr>
          <a:lstStyle/>
          <a:p>
            <a:pPr marL="0" indent="0">
              <a:buNone/>
            </a:pPr>
            <a:r>
              <a:rPr lang="en-US" sz="2800" dirty="0">
                <a:solidFill>
                  <a:schemeClr val="bg2"/>
                </a:solidFill>
              </a:rPr>
              <a:t>The Northwest Ordinance is widely regarded as the most successful piece of legislation passed by the Confederation Congress. </a:t>
            </a:r>
          </a:p>
        </p:txBody>
      </p:sp>
    </p:spTree>
    <p:extLst>
      <p:ext uri="{BB962C8B-B14F-4D97-AF65-F5344CB8AC3E}">
        <p14:creationId xmlns:p14="http://schemas.microsoft.com/office/powerpoint/2010/main" val="3178368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b/b4/Articles_page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l="12646" t="31286" r="5191" b="30386"/>
          <a:stretch/>
        </p:blipFill>
        <p:spPr bwMode="auto">
          <a:xfrm>
            <a:off x="1" y="-23648"/>
            <a:ext cx="9144000" cy="688164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4495800"/>
            <a:ext cx="9144000" cy="1600200"/>
          </a:xfrm>
        </p:spPr>
        <p:txBody>
          <a:bodyPr>
            <a:noAutofit/>
          </a:bodyPr>
          <a:lstStyle/>
          <a:p>
            <a:r>
              <a:rPr lang="en-US" sz="7200" b="1" i="1" dirty="0">
                <a:solidFill>
                  <a:schemeClr val="tx2"/>
                </a:solidFill>
              </a:rPr>
              <a:t>with the Articles</a:t>
            </a:r>
          </a:p>
        </p:txBody>
      </p:sp>
      <p:sp>
        <p:nvSpPr>
          <p:cNvPr id="2" name="Title 1"/>
          <p:cNvSpPr>
            <a:spLocks noGrp="1"/>
          </p:cNvSpPr>
          <p:nvPr>
            <p:ph type="ctrTitle"/>
          </p:nvPr>
        </p:nvSpPr>
        <p:spPr>
          <a:xfrm>
            <a:off x="0" y="457201"/>
            <a:ext cx="9144000" cy="464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nSpc>
                <a:spcPct val="110000"/>
              </a:lnSpc>
            </a:pPr>
            <a:r>
              <a:rPr lang="en-US" sz="17500" b="1" dirty="0">
                <a:ln/>
                <a:solidFill>
                  <a:schemeClr val="accent3"/>
                </a:solidFill>
                <a:effectLst>
                  <a:outerShdw blurRad="38100" dist="38100" dir="2700000" algn="tl">
                    <a:srgbClr val="000000">
                      <a:alpha val="43137"/>
                    </a:srgbClr>
                  </a:outerShdw>
                </a:effectLst>
              </a:rPr>
              <a:t>PROBLEMS</a:t>
            </a:r>
          </a:p>
        </p:txBody>
      </p:sp>
    </p:spTree>
    <p:extLst>
      <p:ext uri="{BB962C8B-B14F-4D97-AF65-F5344CB8AC3E}">
        <p14:creationId xmlns:p14="http://schemas.microsoft.com/office/powerpoint/2010/main" val="134002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upload.wikimedia.org/wikipedia/commons/thumb/0/08/Benjamin_Franklin_nature_printed_55_dollar_front_1779.jpg/974px-Benjamin_Franklin_nature_printed_55_dollar_front_17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28"/>
            <a:ext cx="9144000" cy="69096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32463"/>
            <a:ext cx="9144000" cy="1524000"/>
          </a:xfrm>
          <a:solidFill>
            <a:schemeClr val="tx1">
              <a:lumMod val="50000"/>
              <a:alpha val="8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p>
            <a:pPr algn="l"/>
            <a:r>
              <a:rPr lang="en-US" sz="8000" dirty="0">
                <a:solidFill>
                  <a:schemeClr val="bg2"/>
                </a:solidFill>
                <a:latin typeface="+mj-lt"/>
              </a:rPr>
              <a:t>   Bad Economy</a:t>
            </a:r>
          </a:p>
        </p:txBody>
      </p:sp>
      <p:sp>
        <p:nvSpPr>
          <p:cNvPr id="4" name="Rectangle 3"/>
          <p:cNvSpPr/>
          <p:nvPr/>
        </p:nvSpPr>
        <p:spPr>
          <a:xfrm>
            <a:off x="7162800" y="6557639"/>
            <a:ext cx="1917513" cy="276999"/>
          </a:xfrm>
          <a:prstGeom prst="rect">
            <a:avLst/>
          </a:prstGeom>
          <a:solidFill>
            <a:schemeClr val="bg2"/>
          </a:solidFill>
        </p:spPr>
        <p:txBody>
          <a:bodyPr wrap="none">
            <a:spAutoFit/>
          </a:bodyPr>
          <a:lstStyle/>
          <a:p>
            <a:r>
              <a:rPr lang="en-US" sz="1200" dirty="0">
                <a:solidFill>
                  <a:srgbClr val="867E6B"/>
                </a:solidFill>
              </a:rPr>
              <a:t>Image by </a:t>
            </a:r>
            <a:r>
              <a:rPr lang="en-US" sz="1200" dirty="0">
                <a:solidFill>
                  <a:srgbClr val="867E6B"/>
                </a:solidFill>
                <a:hlinkClick r:id="rId4"/>
              </a:rPr>
              <a:t>Beyond My Ken</a:t>
            </a:r>
            <a:endParaRPr lang="en-US" sz="1200" dirty="0">
              <a:solidFill>
                <a:srgbClr val="867E6B"/>
              </a:solidFill>
            </a:endParaRPr>
          </a:p>
        </p:txBody>
      </p:sp>
    </p:spTree>
    <p:extLst>
      <p:ext uri="{BB962C8B-B14F-4D97-AF65-F5344CB8AC3E}">
        <p14:creationId xmlns:p14="http://schemas.microsoft.com/office/powerpoint/2010/main" val="406573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Daniel Shays and Job Shattuck.jp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94" y="0"/>
            <a:ext cx="91538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32463"/>
            <a:ext cx="9144000" cy="1524000"/>
          </a:xfrm>
          <a:solidFill>
            <a:schemeClr val="tx1">
              <a:lumMod val="50000"/>
              <a:alpha val="8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p>
            <a:pPr algn="l"/>
            <a:r>
              <a:rPr lang="en-US" sz="8000" dirty="0">
                <a:solidFill>
                  <a:schemeClr val="bg2"/>
                </a:solidFill>
                <a:latin typeface="+mj-lt"/>
              </a:rPr>
              <a:t>               Shays’ Rebellion</a:t>
            </a:r>
          </a:p>
        </p:txBody>
      </p:sp>
      <p:sp>
        <p:nvSpPr>
          <p:cNvPr id="5" name="Rectangle 4"/>
          <p:cNvSpPr/>
          <p:nvPr/>
        </p:nvSpPr>
        <p:spPr>
          <a:xfrm>
            <a:off x="3760542" y="5181600"/>
            <a:ext cx="4758034" cy="584775"/>
          </a:xfrm>
          <a:prstGeom prst="rect">
            <a:avLst/>
          </a:prstGeom>
          <a:solidFill>
            <a:schemeClr val="accent3">
              <a:lumMod val="75000"/>
            </a:schemeClr>
          </a:solidFill>
        </p:spPr>
        <p:txBody>
          <a:bodyPr wrap="none">
            <a:spAutoFit/>
          </a:bodyPr>
          <a:lstStyle/>
          <a:p>
            <a:r>
              <a:rPr lang="en-US" sz="3200" b="1" dirty="0">
                <a:solidFill>
                  <a:prstClr val="white"/>
                </a:solidFill>
                <a:cs typeface="Calibri" pitchFamily="34" charset="0"/>
              </a:rPr>
              <a:t>Aug., 1786 – Feb., 1787</a:t>
            </a:r>
          </a:p>
        </p:txBody>
      </p:sp>
    </p:spTree>
    <p:extLst>
      <p:ext uri="{BB962C8B-B14F-4D97-AF65-F5344CB8AC3E}">
        <p14:creationId xmlns:p14="http://schemas.microsoft.com/office/powerpoint/2010/main" val="394655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farm4.staticflickr.com/3267/3120225899_6e6e546c72_b.jpg"/>
          <p:cNvPicPr>
            <a:picLocks noChangeAspect="1" noChangeArrowheads="1"/>
          </p:cNvPicPr>
          <p:nvPr/>
        </p:nvPicPr>
        <p:blipFill rotWithShape="1">
          <a:blip r:embed="rId2">
            <a:extLst>
              <a:ext uri="{28A0092B-C50C-407E-A947-70E740481C1C}">
                <a14:useLocalDpi xmlns:a14="http://schemas.microsoft.com/office/drawing/2010/main" val="0"/>
              </a:ext>
            </a:extLst>
          </a:blip>
          <a:srcRect l="4932" t="2127" r="4932" b="2127"/>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91000" y="6324600"/>
            <a:ext cx="4953000" cy="307777"/>
          </a:xfrm>
          <a:prstGeom prst="rect">
            <a:avLst/>
          </a:prstGeom>
        </p:spPr>
        <p:txBody>
          <a:bodyPr wrap="square">
            <a:spAutoFit/>
          </a:bodyPr>
          <a:lstStyle/>
          <a:p>
            <a:r>
              <a:rPr lang="en-US" sz="1400" dirty="0"/>
              <a:t>Photo Credit: </a:t>
            </a:r>
            <a:r>
              <a:rPr lang="en-US" sz="1400" dirty="0">
                <a:hlinkClick r:id="rId3"/>
              </a:rPr>
              <a:t>Norman B. </a:t>
            </a:r>
            <a:r>
              <a:rPr lang="en-US" sz="1400" dirty="0" err="1">
                <a:hlinkClick r:id="rId3"/>
              </a:rPr>
              <a:t>Leventhal</a:t>
            </a:r>
            <a:r>
              <a:rPr lang="en-US" sz="1400" dirty="0">
                <a:hlinkClick r:id="rId3"/>
              </a:rPr>
              <a:t> Map Center at the BPL</a:t>
            </a:r>
            <a:endParaRPr lang="en-US" sz="1400" dirty="0"/>
          </a:p>
        </p:txBody>
      </p:sp>
    </p:spTree>
    <p:extLst>
      <p:ext uri="{BB962C8B-B14F-4D97-AF65-F5344CB8AC3E}">
        <p14:creationId xmlns:p14="http://schemas.microsoft.com/office/powerpoint/2010/main" val="281585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bg1">
                <a:tint val="40000"/>
                <a:satMod val="350000"/>
              </a:schemeClr>
            </a:gs>
            <a:gs pos="100000">
              <a:schemeClr val="bg1">
                <a:shade val="20000"/>
                <a:satMod val="25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2" descr="File:US-GreatSeal-Obverse.svg"/>
          <p:cNvPicPr>
            <a:picLocks noChangeAspect="1" noChangeArrowheads="1"/>
          </p:cNvPicPr>
          <p:nvPr/>
        </p:nvPicPr>
        <p:blipFill>
          <a:blip r:embed="rId2" cstate="print"/>
          <a:srcRect/>
          <a:stretch>
            <a:fillRect/>
          </a:stretch>
        </p:blipFill>
        <p:spPr bwMode="auto">
          <a:xfrm>
            <a:off x="1371600" y="228600"/>
            <a:ext cx="6400800" cy="6400800"/>
          </a:xfrm>
          <a:prstGeom prst="rect">
            <a:avLst/>
          </a:prstGeom>
          <a:noFill/>
        </p:spPr>
      </p:pic>
    </p:spTree>
    <p:extLst>
      <p:ext uri="{BB962C8B-B14F-4D97-AF65-F5344CB8AC3E}">
        <p14:creationId xmlns:p14="http://schemas.microsoft.com/office/powerpoint/2010/main" val="390709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8.staticflickr.com/7416/8945063077_3bb7058a11_b.jpg"/>
          <p:cNvPicPr>
            <a:picLocks noChangeAspect="1" noChangeArrowheads="1"/>
          </p:cNvPicPr>
          <p:nvPr/>
        </p:nvPicPr>
        <p:blipFill rotWithShape="1">
          <a:blip r:embed="rId2">
            <a:extLst>
              <a:ext uri="{28A0092B-C50C-407E-A947-70E740481C1C}">
                <a14:useLocalDpi xmlns:a14="http://schemas.microsoft.com/office/drawing/2010/main" val="0"/>
              </a:ext>
            </a:extLst>
          </a:blip>
          <a:srcRect t="20251" b="4483"/>
          <a:stretch/>
        </p:blipFill>
        <p:spPr bwMode="auto">
          <a:xfrm>
            <a:off x="1" y="0"/>
            <a:ext cx="9144000" cy="6868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808038"/>
            <a:ext cx="4953000" cy="2316162"/>
          </a:xfrm>
        </p:spPr>
        <p:txBody>
          <a:bodyPr>
            <a:noAutofit/>
            <a:scene3d>
              <a:camera prst="orthographicFront"/>
              <a:lightRig rig="soft" dir="t">
                <a:rot lat="0" lon="0" rev="10800000"/>
              </a:lightRig>
            </a:scene3d>
            <a:sp3d>
              <a:bevelT w="27940" h="12700"/>
              <a:contourClr>
                <a:srgbClr val="DDDDDD"/>
              </a:contourClr>
            </a:sp3d>
          </a:bodyPr>
          <a:lstStyle/>
          <a:p>
            <a:pPr algn="l"/>
            <a:r>
              <a:rPr lang="en-US" sz="13800" b="1" spc="150" dirty="0">
                <a:ln w="11430"/>
                <a:solidFill>
                  <a:srgbClr val="F8F8F8"/>
                </a:solidFill>
                <a:effectLst>
                  <a:outerShdw blurRad="25400" algn="tl" rotWithShape="0">
                    <a:srgbClr val="000000">
                      <a:alpha val="43000"/>
                    </a:srgbClr>
                  </a:outerShdw>
                </a:effectLst>
              </a:rPr>
              <a:t>Shortage</a:t>
            </a:r>
          </a:p>
        </p:txBody>
      </p:sp>
      <p:sp>
        <p:nvSpPr>
          <p:cNvPr id="4" name="Rectangle 3"/>
          <p:cNvSpPr/>
          <p:nvPr/>
        </p:nvSpPr>
        <p:spPr>
          <a:xfrm>
            <a:off x="6096000" y="6397823"/>
            <a:ext cx="2946640" cy="307777"/>
          </a:xfrm>
          <a:prstGeom prst="rect">
            <a:avLst/>
          </a:prstGeom>
        </p:spPr>
        <p:txBody>
          <a:bodyPr wrap="none">
            <a:spAutoFit/>
          </a:bodyPr>
          <a:lstStyle/>
          <a:p>
            <a:r>
              <a:rPr lang="en-US" sz="1400" dirty="0">
                <a:solidFill>
                  <a:schemeClr val="bg2"/>
                </a:solidFill>
              </a:rPr>
              <a:t>Some rights reserved by matthileo</a:t>
            </a:r>
          </a:p>
        </p:txBody>
      </p:sp>
    </p:spTree>
    <p:extLst>
      <p:ext uri="{BB962C8B-B14F-4D97-AF65-F5344CB8AC3E}">
        <p14:creationId xmlns:p14="http://schemas.microsoft.com/office/powerpoint/2010/main" val="1355018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ile:Daniel Shays and Job Shattuck.jpg"/>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3275" b="6551"/>
          <a:stretch/>
        </p:blipFill>
        <p:spPr bwMode="auto">
          <a:xfrm>
            <a:off x="-9893" y="0"/>
            <a:ext cx="45769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ile:James Bowdoin II by Feke full length.jpg"/>
          <p:cNvPicPr>
            <a:picLocks noChangeAspect="1" noChangeArrowheads="1"/>
          </p:cNvPicPr>
          <p:nvPr/>
        </p:nvPicPr>
        <p:blipFill rotWithShape="1">
          <a:blip r:embed="rId4">
            <a:extLst>
              <a:ext uri="{28A0092B-C50C-407E-A947-70E740481C1C}">
                <a14:useLocalDpi xmlns:a14="http://schemas.microsoft.com/office/drawing/2010/main" val="0"/>
              </a:ext>
            </a:extLst>
          </a:blip>
          <a:srcRect l="8208" r="8208"/>
          <a:stretch/>
        </p:blipFill>
        <p:spPr bwMode="auto">
          <a:xfrm>
            <a:off x="4567053" y="0"/>
            <a:ext cx="45896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93" y="3239036"/>
            <a:ext cx="9153893" cy="1561564"/>
          </a:xfrm>
          <a:prstGeom prst="rect">
            <a:avLst/>
          </a:prstGeom>
          <a:solidFill>
            <a:schemeClr val="tx1">
              <a:alpha val="85000"/>
            </a:schemeClr>
          </a:solidFill>
        </p:spPr>
        <p:txBody>
          <a:bodyPr wrap="square" rtlCol="0" anchor="ctr">
            <a:noAutofit/>
          </a:bodyPr>
          <a:lstStyle/>
          <a:p>
            <a:pPr algn="ctr">
              <a:spcBef>
                <a:spcPts val="1200"/>
              </a:spcBef>
              <a:spcAft>
                <a:spcPts val="1200"/>
              </a:spcAft>
            </a:pPr>
            <a:r>
              <a:rPr lang="en-US" sz="8000" dirty="0">
                <a:solidFill>
                  <a:schemeClr val="bg2"/>
                </a:solidFill>
                <a:latin typeface="+mj-lt"/>
              </a:rPr>
              <a:t>Debtors</a:t>
            </a:r>
            <a:r>
              <a:rPr lang="en-US" sz="8000" dirty="0">
                <a:solidFill>
                  <a:schemeClr val="bg2"/>
                </a:solidFill>
              </a:rPr>
              <a:t> </a:t>
            </a:r>
            <a:r>
              <a:rPr lang="en-US" sz="8000" i="1" dirty="0">
                <a:solidFill>
                  <a:schemeClr val="bg2"/>
                </a:solidFill>
              </a:rPr>
              <a:t>vs. </a:t>
            </a:r>
            <a:r>
              <a:rPr lang="en-US" sz="8000" dirty="0">
                <a:solidFill>
                  <a:schemeClr val="bg2"/>
                </a:solidFill>
                <a:latin typeface="+mj-lt"/>
              </a:rPr>
              <a:t>Creditors</a:t>
            </a:r>
          </a:p>
        </p:txBody>
      </p:sp>
      <p:sp>
        <p:nvSpPr>
          <p:cNvPr id="7" name="Rectangle 6"/>
          <p:cNvSpPr/>
          <p:nvPr/>
        </p:nvSpPr>
        <p:spPr>
          <a:xfrm>
            <a:off x="521348" y="5106650"/>
            <a:ext cx="3404778" cy="1323439"/>
          </a:xfrm>
          <a:prstGeom prst="rect">
            <a:avLst/>
          </a:prstGeom>
          <a:solidFill>
            <a:schemeClr val="accent3">
              <a:lumMod val="75000"/>
              <a:alpha val="85000"/>
            </a:schemeClr>
          </a:solidFill>
        </p:spPr>
        <p:txBody>
          <a:bodyPr wrap="none">
            <a:spAutoFit/>
          </a:bodyPr>
          <a:lstStyle/>
          <a:p>
            <a:pPr algn="ctr"/>
            <a:r>
              <a:rPr lang="en-US" sz="3600" b="1" dirty="0">
                <a:solidFill>
                  <a:prstClr val="white"/>
                </a:solidFill>
                <a:cs typeface="Calibri" pitchFamily="34" charset="0"/>
              </a:rPr>
              <a:t>Western Mass. </a:t>
            </a:r>
            <a:br>
              <a:rPr lang="en-US" sz="3600" b="1" dirty="0">
                <a:solidFill>
                  <a:prstClr val="white"/>
                </a:solidFill>
                <a:cs typeface="Calibri" pitchFamily="34" charset="0"/>
              </a:rPr>
            </a:br>
            <a:r>
              <a:rPr lang="en-US" sz="4400" b="1" dirty="0">
                <a:solidFill>
                  <a:prstClr val="white"/>
                </a:solidFill>
                <a:cs typeface="Calibri" pitchFamily="34" charset="0"/>
              </a:rPr>
              <a:t>Farmers</a:t>
            </a:r>
            <a:endParaRPr lang="en-US" sz="3600" b="1" dirty="0">
              <a:solidFill>
                <a:prstClr val="white"/>
              </a:solidFill>
              <a:cs typeface="Calibri" pitchFamily="34" charset="0"/>
            </a:endParaRPr>
          </a:p>
        </p:txBody>
      </p:sp>
      <p:sp>
        <p:nvSpPr>
          <p:cNvPr id="8" name="Rectangle 7"/>
          <p:cNvSpPr/>
          <p:nvPr/>
        </p:nvSpPr>
        <p:spPr>
          <a:xfrm>
            <a:off x="5638800" y="5105400"/>
            <a:ext cx="2743200" cy="1261884"/>
          </a:xfrm>
          <a:prstGeom prst="rect">
            <a:avLst/>
          </a:prstGeom>
          <a:solidFill>
            <a:schemeClr val="accent3">
              <a:lumMod val="75000"/>
              <a:alpha val="85000"/>
            </a:schemeClr>
          </a:solidFill>
        </p:spPr>
        <p:txBody>
          <a:bodyPr wrap="square">
            <a:spAutoFit/>
          </a:bodyPr>
          <a:lstStyle/>
          <a:p>
            <a:pPr algn="ctr"/>
            <a:r>
              <a:rPr lang="en-US" sz="4800" b="1" dirty="0">
                <a:solidFill>
                  <a:prstClr val="white"/>
                </a:solidFill>
                <a:cs typeface="Calibri" pitchFamily="34" charset="0"/>
              </a:rPr>
              <a:t>Boston </a:t>
            </a:r>
            <a:r>
              <a:rPr lang="en-US" sz="2800" b="1" dirty="0">
                <a:solidFill>
                  <a:prstClr val="white"/>
                </a:solidFill>
                <a:cs typeface="Calibri" pitchFamily="34" charset="0"/>
              </a:rPr>
              <a:t>Merchants</a:t>
            </a:r>
            <a:endParaRPr lang="en-US" sz="3600" b="1" dirty="0">
              <a:solidFill>
                <a:prstClr val="white"/>
              </a:solidFill>
              <a:cs typeface="Calibri" pitchFamily="34" charset="0"/>
            </a:endParaRPr>
          </a:p>
        </p:txBody>
      </p:sp>
    </p:spTree>
    <p:extLst>
      <p:ext uri="{BB962C8B-B14F-4D97-AF65-F5344CB8AC3E}">
        <p14:creationId xmlns:p14="http://schemas.microsoft.com/office/powerpoint/2010/main" val="1166946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farm4.staticflickr.com/3520/3933924645_e5572ce254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5000" contrast="15000"/>
                    </a14:imgEffect>
                  </a14:imgLayer>
                </a14:imgProps>
              </a:ext>
              <a:ext uri="{28A0092B-C50C-407E-A947-70E740481C1C}">
                <a14:useLocalDpi xmlns:a14="http://schemas.microsoft.com/office/drawing/2010/main" val="0"/>
              </a:ext>
            </a:extLst>
          </a:blip>
          <a:srcRect l="10309" t="3226" r="337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0190" y="6367046"/>
            <a:ext cx="3677610" cy="338554"/>
          </a:xfrm>
          <a:prstGeom prst="rect">
            <a:avLst/>
          </a:prstGeom>
        </p:spPr>
        <p:txBody>
          <a:bodyPr wrap="none">
            <a:spAutoFit/>
          </a:bodyPr>
          <a:lstStyle/>
          <a:p>
            <a:r>
              <a:rPr lang="en-US" sz="1600" dirty="0">
                <a:solidFill>
                  <a:schemeClr val="bg1">
                    <a:lumMod val="20000"/>
                    <a:lumOff val="80000"/>
                  </a:schemeClr>
                </a:solidFill>
              </a:rPr>
              <a:t>Some rights reserved by Steve Rhodes</a:t>
            </a:r>
          </a:p>
        </p:txBody>
      </p:sp>
    </p:spTree>
    <p:extLst>
      <p:ext uri="{BB962C8B-B14F-4D97-AF65-F5344CB8AC3E}">
        <p14:creationId xmlns:p14="http://schemas.microsoft.com/office/powerpoint/2010/main" val="1739123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7052" y="990600"/>
            <a:ext cx="4576948" cy="1143000"/>
          </a:xfrm>
        </p:spPr>
        <p:txBody>
          <a:bodyPr>
            <a:noAutofit/>
          </a:bodyPr>
          <a:lstStyle/>
          <a:p>
            <a:r>
              <a:rPr lang="en-US" sz="8000" dirty="0">
                <a:solidFill>
                  <a:schemeClr val="bg1">
                    <a:lumMod val="20000"/>
                    <a:lumOff val="80000"/>
                  </a:schemeClr>
                </a:solidFill>
              </a:rPr>
              <a:t>Debtors Want</a:t>
            </a:r>
          </a:p>
        </p:txBody>
      </p:sp>
      <p:sp>
        <p:nvSpPr>
          <p:cNvPr id="3" name="Content Placeholder 2"/>
          <p:cNvSpPr>
            <a:spLocks noGrp="1"/>
          </p:cNvSpPr>
          <p:nvPr>
            <p:ph idx="1"/>
          </p:nvPr>
        </p:nvSpPr>
        <p:spPr>
          <a:xfrm>
            <a:off x="5029200" y="2819401"/>
            <a:ext cx="3657600" cy="3428999"/>
          </a:xfrm>
        </p:spPr>
        <p:txBody>
          <a:bodyPr>
            <a:noAutofit/>
          </a:bodyPr>
          <a:lstStyle/>
          <a:p>
            <a:pPr marL="0" indent="0">
              <a:buNone/>
            </a:pPr>
            <a:r>
              <a:rPr lang="en-US" sz="5400" dirty="0">
                <a:solidFill>
                  <a:schemeClr val="bg1">
                    <a:lumMod val="20000"/>
                    <a:lumOff val="80000"/>
                  </a:schemeClr>
                </a:solidFill>
              </a:rPr>
              <a:t>Debt Relief</a:t>
            </a:r>
          </a:p>
          <a:p>
            <a:pPr marL="0" indent="0">
              <a:buNone/>
            </a:pPr>
            <a:endParaRPr lang="en-US" sz="1200" dirty="0">
              <a:solidFill>
                <a:schemeClr val="bg1">
                  <a:lumMod val="20000"/>
                  <a:lumOff val="80000"/>
                </a:schemeClr>
              </a:solidFill>
            </a:endParaRPr>
          </a:p>
          <a:p>
            <a:pPr marL="0" indent="0">
              <a:buNone/>
            </a:pPr>
            <a:r>
              <a:rPr lang="en-US" sz="4800" dirty="0">
                <a:solidFill>
                  <a:schemeClr val="bg1">
                    <a:lumMod val="20000"/>
                    <a:lumOff val="80000"/>
                  </a:schemeClr>
                </a:solidFill>
              </a:rPr>
              <a:t>Paper Money</a:t>
            </a:r>
          </a:p>
          <a:p>
            <a:pPr marL="0" indent="0">
              <a:buNone/>
            </a:pPr>
            <a:endParaRPr lang="en-US" sz="1200" dirty="0">
              <a:solidFill>
                <a:schemeClr val="bg1">
                  <a:lumMod val="20000"/>
                  <a:lumOff val="80000"/>
                </a:schemeClr>
              </a:solidFill>
            </a:endParaRPr>
          </a:p>
          <a:p>
            <a:pPr marL="0" indent="0">
              <a:buNone/>
            </a:pPr>
            <a:r>
              <a:rPr lang="en-US" sz="4800" strike="sngStrike" dirty="0">
                <a:solidFill>
                  <a:schemeClr val="bg1">
                    <a:lumMod val="20000"/>
                    <a:lumOff val="80000"/>
                  </a:schemeClr>
                </a:solidFill>
              </a:rPr>
              <a:t>Foreclosures</a:t>
            </a:r>
          </a:p>
        </p:txBody>
      </p:sp>
      <p:pic>
        <p:nvPicPr>
          <p:cNvPr id="4" name="Picture 2" descr="File:Daniel Shays and Job Shattuck.jpg"/>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3275" b="6551"/>
          <a:stretch/>
        </p:blipFill>
        <p:spPr bwMode="auto">
          <a:xfrm>
            <a:off x="-9893" y="0"/>
            <a:ext cx="45769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51850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5122" name="Picture 2" descr="File:James Bowdoin II by Feke full length.jpg"/>
          <p:cNvPicPr>
            <a:picLocks noChangeAspect="1" noChangeArrowheads="1"/>
          </p:cNvPicPr>
          <p:nvPr/>
        </p:nvPicPr>
        <p:blipFill rotWithShape="1">
          <a:blip r:embed="rId3">
            <a:extLst>
              <a:ext uri="{28A0092B-C50C-407E-A947-70E740481C1C}">
                <a14:useLocalDpi xmlns:a14="http://schemas.microsoft.com/office/drawing/2010/main" val="0"/>
              </a:ext>
            </a:extLst>
          </a:blip>
          <a:srcRect l="8208" r="8208"/>
          <a:stretch/>
        </p:blipFill>
        <p:spPr bwMode="auto">
          <a:xfrm>
            <a:off x="4567053" y="19050"/>
            <a:ext cx="4576947" cy="68389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90600"/>
            <a:ext cx="4576948" cy="1143000"/>
          </a:xfrm>
        </p:spPr>
        <p:txBody>
          <a:bodyPr>
            <a:noAutofit/>
          </a:bodyPr>
          <a:lstStyle/>
          <a:p>
            <a:r>
              <a:rPr lang="en-US" sz="8000" dirty="0">
                <a:solidFill>
                  <a:schemeClr val="bg1">
                    <a:lumMod val="20000"/>
                    <a:lumOff val="80000"/>
                  </a:schemeClr>
                </a:solidFill>
              </a:rPr>
              <a:t>Creditors Want</a:t>
            </a:r>
          </a:p>
        </p:txBody>
      </p:sp>
      <p:sp>
        <p:nvSpPr>
          <p:cNvPr id="10" name="Content Placeholder 2"/>
          <p:cNvSpPr>
            <a:spLocks noGrp="1"/>
          </p:cNvSpPr>
          <p:nvPr>
            <p:ph idx="1"/>
          </p:nvPr>
        </p:nvSpPr>
        <p:spPr>
          <a:xfrm>
            <a:off x="228600" y="3200400"/>
            <a:ext cx="4114800" cy="2809875"/>
          </a:xfrm>
        </p:spPr>
        <p:txBody>
          <a:bodyPr>
            <a:noAutofit/>
          </a:bodyPr>
          <a:lstStyle/>
          <a:p>
            <a:pPr marL="0" indent="0" algn="ctr">
              <a:buNone/>
            </a:pPr>
            <a:r>
              <a:rPr lang="en-US" sz="5400" dirty="0">
                <a:solidFill>
                  <a:schemeClr val="bg1">
                    <a:lumMod val="20000"/>
                    <a:lumOff val="80000"/>
                  </a:schemeClr>
                </a:solidFill>
              </a:rPr>
              <a:t>Their Money</a:t>
            </a:r>
          </a:p>
          <a:p>
            <a:pPr marL="0" indent="0" algn="ctr">
              <a:buNone/>
            </a:pPr>
            <a:endParaRPr lang="en-US" sz="1400" strike="sngStrike" dirty="0">
              <a:solidFill>
                <a:schemeClr val="bg1">
                  <a:lumMod val="20000"/>
                  <a:lumOff val="80000"/>
                </a:schemeClr>
              </a:solidFill>
            </a:endParaRPr>
          </a:p>
          <a:p>
            <a:pPr marL="0" indent="0" algn="ctr">
              <a:buNone/>
            </a:pPr>
            <a:r>
              <a:rPr lang="en-US" sz="6000" dirty="0">
                <a:solidFill>
                  <a:schemeClr val="bg1">
                    <a:lumMod val="20000"/>
                    <a:lumOff val="80000"/>
                  </a:schemeClr>
                </a:solidFill>
                <a:latin typeface="+mj-lt"/>
              </a:rPr>
              <a:t>Payable in </a:t>
            </a:r>
            <a:br>
              <a:rPr lang="en-US" sz="4800" dirty="0">
                <a:solidFill>
                  <a:schemeClr val="bg1">
                    <a:lumMod val="20000"/>
                    <a:lumOff val="80000"/>
                  </a:schemeClr>
                </a:solidFill>
                <a:latin typeface="+mj-lt"/>
              </a:rPr>
            </a:br>
            <a:r>
              <a:rPr lang="en-US" sz="4000" dirty="0">
                <a:solidFill>
                  <a:schemeClr val="bg1">
                    <a:lumMod val="20000"/>
                    <a:lumOff val="80000"/>
                  </a:schemeClr>
                </a:solidFill>
                <a:latin typeface="+mj-lt"/>
              </a:rPr>
              <a:t>Hard Currency</a:t>
            </a:r>
          </a:p>
        </p:txBody>
      </p:sp>
    </p:spTree>
    <p:extLst>
      <p:ext uri="{BB962C8B-B14F-4D97-AF65-F5344CB8AC3E}">
        <p14:creationId xmlns:p14="http://schemas.microsoft.com/office/powerpoint/2010/main" val="101975150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10242" name="Picture 2" descr="http://farm3.staticflickr.com/2473/3611565587_9568973412_o.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875" l="19867" r="100000">
                        <a14:foregroundMark x1="31837" y1="90250" x2="33333" y2="98625"/>
                        <a14:foregroundMark x1="38487" y1="95250" x2="99667" y2="94500"/>
                        <a14:foregroundMark x1="97423" y1="81625" x2="98919" y2="45875"/>
                        <a14:foregroundMark x1="32751" y1="83000" x2="28845" y2="84500"/>
                        <a14:backgroundMark x1="28845" y1="85000" x2="28845" y2="85000"/>
                        <a14:backgroundMark x1="41978" y1="39750" x2="41978" y2="39750"/>
                        <a14:backgroundMark x1="90939" y1="5875" x2="90939" y2="5875"/>
                      </a14:backgroundRemoval>
                    </a14:imgEffect>
                  </a14:imgLayer>
                </a14:imgProps>
              </a:ext>
              <a:ext uri="{28A0092B-C50C-407E-A947-70E740481C1C}">
                <a14:useLocalDpi xmlns:a14="http://schemas.microsoft.com/office/drawing/2010/main" val="0"/>
              </a:ext>
            </a:extLst>
          </a:blip>
          <a:srcRect l="24263"/>
          <a:stretch/>
        </p:blipFill>
        <p:spPr bwMode="auto">
          <a:xfrm>
            <a:off x="1314450" y="19050"/>
            <a:ext cx="7810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3429000" cy="2971800"/>
          </a:xfrm>
        </p:spPr>
        <p:txBody>
          <a:bodyPr>
            <a:noAutofit/>
          </a:bodyPr>
          <a:lstStyle/>
          <a:p>
            <a:pPr>
              <a:lnSpc>
                <a:spcPct val="114000"/>
              </a:lnSpc>
            </a:pPr>
            <a:r>
              <a:rPr lang="en-US" sz="6600" dirty="0">
                <a:solidFill>
                  <a:schemeClr val="bg1">
                    <a:lumMod val="20000"/>
                    <a:lumOff val="80000"/>
                  </a:schemeClr>
                </a:solidFill>
              </a:rPr>
              <a:t>Legislature </a:t>
            </a:r>
            <a:r>
              <a:rPr lang="en-US" sz="4800" dirty="0">
                <a:solidFill>
                  <a:schemeClr val="bg1">
                    <a:lumMod val="20000"/>
                    <a:lumOff val="80000"/>
                  </a:schemeClr>
                </a:solidFill>
              </a:rPr>
              <a:t>dominated by </a:t>
            </a:r>
            <a:r>
              <a:rPr lang="en-US" sz="6600" dirty="0">
                <a:solidFill>
                  <a:schemeClr val="bg1">
                    <a:lumMod val="20000"/>
                    <a:lumOff val="80000"/>
                  </a:schemeClr>
                </a:solidFill>
              </a:rPr>
              <a:t>Creditors</a:t>
            </a:r>
          </a:p>
        </p:txBody>
      </p:sp>
      <p:sp>
        <p:nvSpPr>
          <p:cNvPr id="4" name="Rectangle 3"/>
          <p:cNvSpPr/>
          <p:nvPr/>
        </p:nvSpPr>
        <p:spPr>
          <a:xfrm>
            <a:off x="19051" y="6044625"/>
            <a:ext cx="1905000" cy="584775"/>
          </a:xfrm>
          <a:prstGeom prst="rect">
            <a:avLst/>
          </a:prstGeom>
        </p:spPr>
        <p:txBody>
          <a:bodyPr wrap="square">
            <a:spAutoFit/>
          </a:bodyPr>
          <a:lstStyle/>
          <a:p>
            <a:pPr algn="ctr"/>
            <a:r>
              <a:rPr lang="en-US" dirty="0">
                <a:solidFill>
                  <a:schemeClr val="bg1">
                    <a:lumMod val="20000"/>
                    <a:lumOff val="80000"/>
                  </a:schemeClr>
                </a:solidFill>
              </a:rPr>
              <a:t>Photo Credit:</a:t>
            </a:r>
          </a:p>
          <a:p>
            <a:pPr algn="ctr"/>
            <a:r>
              <a:rPr lang="en-US" sz="1400" dirty="0">
                <a:solidFill>
                  <a:schemeClr val="bg1">
                    <a:lumMod val="20000"/>
                    <a:lumOff val="80000"/>
                  </a:schemeClr>
                </a:solidFill>
              </a:rPr>
              <a:t>Corey Templeton</a:t>
            </a:r>
          </a:p>
        </p:txBody>
      </p:sp>
    </p:spTree>
    <p:extLst>
      <p:ext uri="{BB962C8B-B14F-4D97-AF65-F5344CB8AC3E}">
        <p14:creationId xmlns:p14="http://schemas.microsoft.com/office/powerpoint/2010/main" val="358591830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arm3.staticflickr.com/2430/3899715321_797047dc69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5108"/>
            <a:ext cx="9143999" cy="5982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3.staticflickr.com/2430/3899715321_797047dc69_b.jpg"/>
          <p:cNvPicPr>
            <a:picLocks noChangeAspect="1" noChangeArrowheads="1"/>
          </p:cNvPicPr>
          <p:nvPr/>
        </p:nvPicPr>
        <p:blipFill rotWithShape="1">
          <a:blip r:embed="rId2">
            <a:extLst>
              <a:ext uri="{28A0092B-C50C-407E-A947-70E740481C1C}">
                <a14:useLocalDpi xmlns:a14="http://schemas.microsoft.com/office/drawing/2010/main" val="0"/>
              </a:ext>
            </a:extLst>
          </a:blip>
          <a:srcRect b="83761"/>
          <a:stretch/>
        </p:blipFill>
        <p:spPr bwMode="auto">
          <a:xfrm>
            <a:off x="0" y="0"/>
            <a:ext cx="9143999" cy="1866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86400" y="350838"/>
            <a:ext cx="3200400" cy="3916362"/>
          </a:xfrm>
        </p:spPr>
        <p:txBody>
          <a:bodyPr>
            <a:noAutofit/>
          </a:bodyPr>
          <a:lstStyle/>
          <a:p>
            <a:r>
              <a:rPr lang="en-US" sz="8000" dirty="0"/>
              <a:t>Creditors Crack Down</a:t>
            </a:r>
          </a:p>
        </p:txBody>
      </p:sp>
      <p:sp>
        <p:nvSpPr>
          <p:cNvPr id="4" name="Rectangle 3"/>
          <p:cNvSpPr/>
          <p:nvPr/>
        </p:nvSpPr>
        <p:spPr>
          <a:xfrm>
            <a:off x="5380601" y="6343650"/>
            <a:ext cx="3191899" cy="307777"/>
          </a:xfrm>
          <a:prstGeom prst="rect">
            <a:avLst/>
          </a:prstGeom>
        </p:spPr>
        <p:txBody>
          <a:bodyPr wrap="none">
            <a:spAutoFit/>
          </a:bodyPr>
          <a:lstStyle/>
          <a:p>
            <a:r>
              <a:rPr lang="en-US" sz="1400" dirty="0">
                <a:hlinkClick r:id="rId3" tooltip="Attribution License"/>
              </a:rPr>
              <a:t>Some rights reserved</a:t>
            </a:r>
            <a:r>
              <a:rPr lang="en-US" sz="1400" dirty="0"/>
              <a:t> by </a:t>
            </a:r>
            <a:r>
              <a:rPr lang="en-US" sz="1400" dirty="0" err="1">
                <a:hlinkClick r:id="rId4"/>
              </a:rPr>
              <a:t>taberandrew</a:t>
            </a:r>
            <a:endParaRPr lang="en-US" sz="1400" dirty="0"/>
          </a:p>
        </p:txBody>
      </p:sp>
    </p:spTree>
    <p:extLst>
      <p:ext uri="{BB962C8B-B14F-4D97-AF65-F5344CB8AC3E}">
        <p14:creationId xmlns:p14="http://schemas.microsoft.com/office/powerpoint/2010/main" val="3186673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pic>
        <p:nvPicPr>
          <p:cNvPr id="11266" name="Picture 2" descr="http://farm4.staticflickr.com/3743/9605419672_bda65cbffc_b.jpg"/>
          <p:cNvPicPr>
            <a:picLocks noChangeAspect="1" noChangeArrowheads="1"/>
          </p:cNvPicPr>
          <p:nvPr/>
        </p:nvPicPr>
        <p:blipFill rotWithShape="1">
          <a:blip r:embed="rId3">
            <a:extLst>
              <a:ext uri="{28A0092B-C50C-407E-A947-70E740481C1C}">
                <a14:useLocalDpi xmlns:a14="http://schemas.microsoft.com/office/drawing/2010/main" val="0"/>
              </a:ext>
            </a:extLst>
          </a:blip>
          <a:srcRect b="60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7999"/>
          </a:xfrm>
          <a:prstGeom prst="rect">
            <a:avLst/>
          </a:prstGeom>
          <a:gradFill flip="none" rotWithShape="1">
            <a:gsLst>
              <a:gs pos="0">
                <a:schemeClr val="tx1">
                  <a:alpha val="85000"/>
                </a:schemeClr>
              </a:gs>
              <a:gs pos="57000">
                <a:srgbClr val="0C0606">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191000" y="3886200"/>
            <a:ext cx="4724400" cy="1996281"/>
          </a:xfrm>
        </p:spPr>
        <p:txBody>
          <a:bodyPr>
            <a:noAutofit/>
          </a:bodyPr>
          <a:lstStyle/>
          <a:p>
            <a:r>
              <a:rPr lang="en-US" sz="11500" b="1" dirty="0">
                <a:solidFill>
                  <a:schemeClr val="bg1">
                    <a:lumMod val="20000"/>
                    <a:lumOff val="80000"/>
                  </a:schemeClr>
                </a:solidFill>
                <a:effectLst>
                  <a:outerShdw blurRad="38100" dist="38100" dir="2700000" algn="tl">
                    <a:srgbClr val="000000">
                      <a:alpha val="43137"/>
                    </a:srgbClr>
                  </a:outerShdw>
                </a:effectLst>
              </a:rPr>
              <a:t>Rebellion</a:t>
            </a:r>
          </a:p>
        </p:txBody>
      </p:sp>
      <p:sp>
        <p:nvSpPr>
          <p:cNvPr id="5" name="Rectangle 4"/>
          <p:cNvSpPr/>
          <p:nvPr/>
        </p:nvSpPr>
        <p:spPr>
          <a:xfrm>
            <a:off x="152400" y="6397823"/>
            <a:ext cx="3033203" cy="307777"/>
          </a:xfrm>
          <a:prstGeom prst="rect">
            <a:avLst/>
          </a:prstGeom>
          <a:solidFill>
            <a:schemeClr val="bg1">
              <a:lumMod val="60000"/>
              <a:lumOff val="40000"/>
              <a:alpha val="85000"/>
            </a:schemeClr>
          </a:solidFill>
        </p:spPr>
        <p:txBody>
          <a:bodyPr wrap="none">
            <a:spAutoFit/>
          </a:bodyPr>
          <a:lstStyle/>
          <a:p>
            <a:r>
              <a:rPr lang="en-US" sz="1400" dirty="0">
                <a:hlinkClick r:id="rId4" tooltip="Attribution-NonCommercial-NoDerivs License"/>
              </a:rPr>
              <a:t>Some rights reserved</a:t>
            </a:r>
            <a:r>
              <a:rPr lang="en-US" sz="1400" dirty="0"/>
              <a:t> by </a:t>
            </a:r>
            <a:r>
              <a:rPr lang="en-US" sz="1400" dirty="0">
                <a:hlinkClick r:id="rId5"/>
              </a:rPr>
              <a:t>Mr. T in DC</a:t>
            </a:r>
            <a:endParaRPr lang="en-US" sz="1400" dirty="0"/>
          </a:p>
        </p:txBody>
      </p:sp>
    </p:spTree>
    <p:extLst>
      <p:ext uri="{BB962C8B-B14F-4D97-AF65-F5344CB8AC3E}">
        <p14:creationId xmlns:p14="http://schemas.microsoft.com/office/powerpoint/2010/main" val="2259694451"/>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farm5.staticflickr.com/4071/4583926233_635700297c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49776" y="6477000"/>
            <a:ext cx="2618024" cy="276999"/>
          </a:xfrm>
          <a:prstGeom prst="rect">
            <a:avLst/>
          </a:prstGeom>
          <a:solidFill>
            <a:schemeClr val="tx1">
              <a:lumMod val="10000"/>
              <a:lumOff val="90000"/>
              <a:alpha val="80000"/>
            </a:schemeClr>
          </a:solidFill>
        </p:spPr>
        <p:txBody>
          <a:bodyPr wrap="none">
            <a:spAutoFit/>
          </a:bodyPr>
          <a:lstStyle/>
          <a:p>
            <a:r>
              <a:rPr lang="en-US" sz="1200" dirty="0"/>
              <a:t> </a:t>
            </a:r>
            <a:r>
              <a:rPr lang="en-US" sz="1200" dirty="0">
                <a:hlinkClick r:id="rId4" tooltip="Attribution-NonCommercial License"/>
              </a:rPr>
              <a:t>Some rights reserved</a:t>
            </a:r>
            <a:r>
              <a:rPr lang="en-US" sz="1200" dirty="0"/>
              <a:t> by </a:t>
            </a:r>
            <a:r>
              <a:rPr lang="en-US" sz="1200" dirty="0" err="1">
                <a:hlinkClick r:id="rId5"/>
              </a:rPr>
              <a:t>hockadilly</a:t>
            </a:r>
            <a:endParaRPr lang="en-US" sz="1200" dirty="0"/>
          </a:p>
        </p:txBody>
      </p:sp>
    </p:spTree>
    <p:extLst>
      <p:ext uri="{BB962C8B-B14F-4D97-AF65-F5344CB8AC3E}">
        <p14:creationId xmlns:p14="http://schemas.microsoft.com/office/powerpoint/2010/main" val="376142771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5" name="Picture 2" descr="http://upload.wikimedia.org/wikipedia/commons/b/b4/Articles_page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l="12646" t="31286" r="5191" b="30386"/>
          <a:stretch/>
        </p:blipFill>
        <p:spPr bwMode="auto">
          <a:xfrm>
            <a:off x="1" y="-23648"/>
            <a:ext cx="9144000" cy="6881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38200"/>
            <a:ext cx="9144000" cy="2773362"/>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0500" b="1" dirty="0">
                <a:ln/>
                <a:solidFill>
                  <a:schemeClr val="accent3"/>
                </a:solidFill>
              </a:rPr>
              <a:t>ELITE CONSENSUS</a:t>
            </a:r>
          </a:p>
        </p:txBody>
      </p:sp>
      <p:sp>
        <p:nvSpPr>
          <p:cNvPr id="4" name="TextBox 3"/>
          <p:cNvSpPr txBox="1"/>
          <p:nvPr/>
        </p:nvSpPr>
        <p:spPr>
          <a:xfrm>
            <a:off x="0" y="3581400"/>
            <a:ext cx="9144000" cy="2554545"/>
          </a:xfrm>
          <a:prstGeom prst="rect">
            <a:avLst/>
          </a:prstGeom>
          <a:noFill/>
        </p:spPr>
        <p:txBody>
          <a:bodyPr wrap="square" rtlCol="0">
            <a:spAutoFit/>
          </a:bodyPr>
          <a:lstStyle/>
          <a:p>
            <a:pPr algn="ctr"/>
            <a:r>
              <a:rPr lang="en-US" sz="8000" i="1" dirty="0"/>
              <a:t>WE NEED MORE GOVERNMENT</a:t>
            </a:r>
          </a:p>
        </p:txBody>
      </p:sp>
    </p:spTree>
    <p:extLst>
      <p:ext uri="{BB962C8B-B14F-4D97-AF65-F5344CB8AC3E}">
        <p14:creationId xmlns:p14="http://schemas.microsoft.com/office/powerpoint/2010/main" val="223841830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3074" name="Picture 2" descr="http://upload.wikimedia.org/wikipedia/commons/thumb/b/b4/Articles_page1.jpg/635px-Articles_p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237" y="0"/>
            <a:ext cx="4252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4891237" cy="2316162"/>
          </a:xfrm>
        </p:spPr>
        <p:txBody>
          <a:bodyPr>
            <a:noAutofit/>
            <a:scene3d>
              <a:camera prst="orthographicFront"/>
              <a:lightRig rig="soft" dir="t">
                <a:rot lat="0" lon="0" rev="10800000"/>
              </a:lightRig>
            </a:scene3d>
            <a:sp3d>
              <a:bevelT w="27940" h="12700"/>
              <a:contourClr>
                <a:srgbClr val="DDDDDD"/>
              </a:contourClr>
            </a:sp3d>
          </a:bodyPr>
          <a:lstStyle/>
          <a:p>
            <a:r>
              <a:rPr lang="en-US" sz="6600" b="1" spc="150" dirty="0">
                <a:ln w="11430"/>
                <a:solidFill>
                  <a:srgbClr val="F8F8F8"/>
                </a:solidFill>
                <a:effectLst>
                  <a:outerShdw blurRad="25400" algn="tl" rotWithShape="0">
                    <a:srgbClr val="000000">
                      <a:alpha val="43000"/>
                    </a:srgbClr>
                  </a:outerShdw>
                </a:effectLst>
              </a:rPr>
              <a:t>The Articles of Confederation</a:t>
            </a:r>
          </a:p>
        </p:txBody>
      </p:sp>
      <p:sp>
        <p:nvSpPr>
          <p:cNvPr id="3" name="Content Placeholder 2"/>
          <p:cNvSpPr>
            <a:spLocks noGrp="1"/>
          </p:cNvSpPr>
          <p:nvPr>
            <p:ph idx="1"/>
          </p:nvPr>
        </p:nvSpPr>
        <p:spPr>
          <a:xfrm>
            <a:off x="315686" y="3170237"/>
            <a:ext cx="4367176" cy="2544763"/>
          </a:xfrm>
        </p:spPr>
        <p:txBody>
          <a:bodyPr>
            <a:noAutofit/>
          </a:bodyPr>
          <a:lstStyle/>
          <a:p>
            <a:pPr marL="0" indent="0" algn="ctr">
              <a:buNone/>
            </a:pPr>
            <a:r>
              <a:rPr lang="en-US" sz="4400" dirty="0">
                <a:solidFill>
                  <a:schemeClr val="bg1">
                    <a:lumMod val="40000"/>
                    <a:lumOff val="60000"/>
                  </a:schemeClr>
                </a:solidFill>
              </a:rPr>
              <a:t>First plan of government</a:t>
            </a:r>
          </a:p>
          <a:p>
            <a:pPr marL="0" indent="0" algn="ctr">
              <a:buNone/>
            </a:pPr>
            <a:r>
              <a:rPr lang="en-US" sz="8800" dirty="0">
                <a:solidFill>
                  <a:schemeClr val="bg1">
                    <a:lumMod val="40000"/>
                    <a:lumOff val="60000"/>
                  </a:schemeClr>
                </a:solidFill>
              </a:rPr>
              <a:t>WEAK</a:t>
            </a:r>
          </a:p>
        </p:txBody>
      </p:sp>
    </p:spTree>
    <p:extLst>
      <p:ext uri="{BB962C8B-B14F-4D97-AF65-F5344CB8AC3E}">
        <p14:creationId xmlns:p14="http://schemas.microsoft.com/office/powerpoint/2010/main" val="68352610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2" descr="http://upload.wikimedia.org/wikipedia/commons/thumb/1/1d/James_Madison.jpg/841px-James_Madis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54864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657600" y="0"/>
            <a:ext cx="2362200" cy="6858000"/>
          </a:xfrm>
          <a:prstGeom prst="rect">
            <a:avLst/>
          </a:prstGeom>
          <a:gradFill flip="none" rotWithShape="1">
            <a:gsLst>
              <a:gs pos="0">
                <a:srgbClr val="0A0001">
                  <a:alpha val="0"/>
                </a:srgbClr>
              </a:gs>
              <a:gs pos="47000">
                <a:srgbClr val="0A0001"/>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1"/>
              </a:solidFill>
              <a:effectLst/>
              <a:uLnTx/>
              <a:uFillTx/>
              <a:latin typeface="Monotype Corsiva"/>
            </a:endParaRPr>
          </a:p>
        </p:txBody>
      </p:sp>
      <p:sp>
        <p:nvSpPr>
          <p:cNvPr id="3" name="Content Placeholder 2"/>
          <p:cNvSpPr>
            <a:spLocks noGrp="1"/>
          </p:cNvSpPr>
          <p:nvPr>
            <p:ph sz="half" idx="1"/>
          </p:nvPr>
        </p:nvSpPr>
        <p:spPr>
          <a:xfrm>
            <a:off x="3962400" y="734079"/>
            <a:ext cx="5029200" cy="5057121"/>
          </a:xfrm>
        </p:spPr>
        <p:txBody>
          <a:bodyPr>
            <a:noAutofit/>
          </a:bodyPr>
          <a:lstStyle/>
          <a:p>
            <a:pPr marL="173038" indent="-173038">
              <a:buNone/>
            </a:pPr>
            <a:r>
              <a:rPr lang="en-US" b="1" dirty="0">
                <a:solidFill>
                  <a:schemeClr val="bg1">
                    <a:lumMod val="20000"/>
                    <a:lumOff val="80000"/>
                  </a:schemeClr>
                </a:solidFill>
                <a:cs typeface="Calibri" pitchFamily="34" charset="0"/>
              </a:rPr>
              <a:t>“Our situation is becoming every day more and more critical. No money comes into the Federal Treasury; no respect is paid to the Federal authority… the existing confederacy is tottering to its foundation…”</a:t>
            </a:r>
          </a:p>
          <a:p>
            <a:pPr lvl="1">
              <a:buNone/>
            </a:pPr>
            <a:r>
              <a:rPr lang="en-US" sz="1800" b="1" dirty="0">
                <a:solidFill>
                  <a:schemeClr val="bg1">
                    <a:lumMod val="20000"/>
                    <a:lumOff val="80000"/>
                  </a:schemeClr>
                </a:solidFill>
                <a:cs typeface="Calibri" pitchFamily="34" charset="0"/>
              </a:rPr>
              <a:t>-- 	James Madison to Edmund Pendleton, February 25, 1787, Madison Papers.</a:t>
            </a:r>
          </a:p>
        </p:txBody>
      </p:sp>
      <p:sp>
        <p:nvSpPr>
          <p:cNvPr id="6" name="Rectangle 5"/>
          <p:cNvSpPr/>
          <p:nvPr/>
        </p:nvSpPr>
        <p:spPr>
          <a:xfrm>
            <a:off x="0" y="6400800"/>
            <a:ext cx="9144000" cy="307777"/>
          </a:xfrm>
          <a:prstGeom prst="rect">
            <a:avLst/>
          </a:prstGeom>
          <a:noFill/>
        </p:spPr>
        <p:txBody>
          <a:bodyPr wrap="square">
            <a:spAutoFit/>
          </a:bodyPr>
          <a:lstStyle/>
          <a:p>
            <a:pPr algn="ctr"/>
            <a:r>
              <a:rPr lang="en-US" sz="1400" b="1" dirty="0">
                <a:solidFill>
                  <a:prstClr val="white"/>
                </a:solidFill>
                <a:hlinkClick r:id="rId4"/>
              </a:rPr>
              <a:t>http://www.shaysrebellion.stcc.edu/shaysapp/person.do?shortName=james_madison</a:t>
            </a:r>
            <a:r>
              <a:rPr lang="en-US" sz="1400" b="1" dirty="0">
                <a:solidFill>
                  <a:prstClr val="white"/>
                </a:solidFill>
              </a:rPr>
              <a:t> </a:t>
            </a:r>
          </a:p>
        </p:txBody>
      </p:sp>
      <p:sp>
        <p:nvSpPr>
          <p:cNvPr id="9" name="Rectangle 8"/>
          <p:cNvSpPr/>
          <p:nvPr/>
        </p:nvSpPr>
        <p:spPr>
          <a:xfrm>
            <a:off x="367687" y="5334000"/>
            <a:ext cx="2985113" cy="923330"/>
          </a:xfrm>
          <a:prstGeom prst="rect">
            <a:avLst/>
          </a:prstGeom>
        </p:spPr>
        <p:txBody>
          <a:bodyPr wrap="none">
            <a:spAutoFit/>
          </a:bodyPr>
          <a:lstStyle/>
          <a:p>
            <a:pPr algn="r"/>
            <a:r>
              <a:rPr lang="en-US" sz="5400" b="1" dirty="0">
                <a:solidFill>
                  <a:schemeClr val="bg2">
                    <a:lumMod val="20000"/>
                    <a:lumOff val="80000"/>
                  </a:schemeClr>
                </a:solidFill>
              </a:rPr>
              <a:t>Madison </a:t>
            </a:r>
            <a:endParaRPr lang="en-US" sz="5400" dirty="0">
              <a:solidFill>
                <a:schemeClr val="bg2">
                  <a:lumMod val="20000"/>
                  <a:lumOff val="80000"/>
                </a:schemeClr>
              </a:solidFill>
            </a:endParaRPr>
          </a:p>
        </p:txBody>
      </p:sp>
    </p:spTree>
    <p:extLst>
      <p:ext uri="{BB962C8B-B14F-4D97-AF65-F5344CB8AC3E}">
        <p14:creationId xmlns:p14="http://schemas.microsoft.com/office/powerpoint/2010/main" val="377297000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482" name="Picture 2" descr="File:Gilbert Stuart Williamstown Portrait of George Washingto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198" r="99601">
                        <a14:foregroundMark x1="73653" y1="36667" x2="73653" y2="36667"/>
                        <a14:foregroundMark x1="71058" y1="38333" x2="71058" y2="38333"/>
                        <a14:foregroundMark x1="43513" y1="59167" x2="43513" y2="59167"/>
                        <a14:foregroundMark x1="39721" y1="59167" x2="39721" y2="59167"/>
                        <a14:foregroundMark x1="69062" y1="42167" x2="69062" y2="42167"/>
                        <a14:foregroundMark x1="93413" y1="75500" x2="93413" y2="75500"/>
                      </a14:backgroundRemoval>
                    </a14:imgEffect>
                    <a14:imgEffect>
                      <a14:brightnessContrast contrast="20000"/>
                    </a14:imgEffect>
                  </a14:imgLayer>
                </a14:imgProps>
              </a:ext>
              <a:ext uri="{28A0092B-C50C-407E-A947-70E740481C1C}">
                <a14:useLocalDpi xmlns:a14="http://schemas.microsoft.com/office/drawing/2010/main" val="0"/>
              </a:ext>
            </a:extLst>
          </a:blip>
          <a:srcRect r="8521"/>
          <a:stretch/>
        </p:blipFill>
        <p:spPr bwMode="auto">
          <a:xfrm>
            <a:off x="3417571" y="-638801"/>
            <a:ext cx="5726430" cy="74968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flipH="1">
            <a:off x="3417569" y="0"/>
            <a:ext cx="1611630" cy="6858000"/>
          </a:xfrm>
          <a:prstGeom prst="rect">
            <a:avLst/>
          </a:prstGeom>
          <a:gradFill flip="none" rotWithShape="1">
            <a:gsLst>
              <a:gs pos="0">
                <a:srgbClr val="0A0001">
                  <a:alpha val="0"/>
                </a:srgbClr>
              </a:gs>
              <a:gs pos="47000">
                <a:srgbClr val="0A0001"/>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1"/>
              </a:solidFill>
              <a:effectLst/>
              <a:uLnTx/>
              <a:uFillTx/>
              <a:latin typeface="Monotype Corsiva"/>
            </a:endParaRPr>
          </a:p>
        </p:txBody>
      </p:sp>
      <p:sp>
        <p:nvSpPr>
          <p:cNvPr id="3" name="Content Placeholder 2"/>
          <p:cNvSpPr>
            <a:spLocks noGrp="1"/>
          </p:cNvSpPr>
          <p:nvPr>
            <p:ph sz="half" idx="1"/>
          </p:nvPr>
        </p:nvSpPr>
        <p:spPr>
          <a:xfrm>
            <a:off x="381000" y="962679"/>
            <a:ext cx="5181600" cy="5057121"/>
          </a:xfrm>
        </p:spPr>
        <p:txBody>
          <a:bodyPr>
            <a:noAutofit/>
          </a:bodyPr>
          <a:lstStyle/>
          <a:p>
            <a:pPr marL="173038" indent="-173038">
              <a:buNone/>
            </a:pPr>
            <a:r>
              <a:rPr lang="en-US" b="1" dirty="0">
                <a:solidFill>
                  <a:schemeClr val="bg1">
                    <a:lumMod val="20000"/>
                    <a:lumOff val="80000"/>
                  </a:schemeClr>
                </a:solidFill>
                <a:cs typeface="Calibri" pitchFamily="34" charset="0"/>
              </a:rPr>
              <a:t>“The moment is, indeed, important! – If government shrinks, or is unable to enforce its laws; fresh maneuvers will be displayed by the insurgents – anarchy &amp; confusion must prevail – and every thing will be turned </a:t>
            </a:r>
            <a:r>
              <a:rPr lang="en-US" b="1" dirty="0" err="1">
                <a:solidFill>
                  <a:schemeClr val="bg1">
                    <a:lumMod val="20000"/>
                    <a:lumOff val="80000"/>
                  </a:schemeClr>
                </a:solidFill>
                <a:cs typeface="Calibri" pitchFamily="34" charset="0"/>
              </a:rPr>
              <a:t>topsy</a:t>
            </a:r>
            <a:r>
              <a:rPr lang="en-US" b="1" dirty="0">
                <a:solidFill>
                  <a:schemeClr val="bg1">
                    <a:lumMod val="20000"/>
                    <a:lumOff val="80000"/>
                  </a:schemeClr>
                </a:solidFill>
                <a:cs typeface="Calibri" pitchFamily="34" charset="0"/>
              </a:rPr>
              <a:t> </a:t>
            </a:r>
            <a:r>
              <a:rPr lang="en-US" b="1" dirty="0" err="1">
                <a:solidFill>
                  <a:schemeClr val="bg1">
                    <a:lumMod val="20000"/>
                    <a:lumOff val="80000"/>
                  </a:schemeClr>
                </a:solidFill>
                <a:cs typeface="Calibri" pitchFamily="34" charset="0"/>
              </a:rPr>
              <a:t>turvey</a:t>
            </a:r>
            <a:r>
              <a:rPr lang="en-US" b="1" dirty="0">
                <a:solidFill>
                  <a:schemeClr val="bg1">
                    <a:lumMod val="20000"/>
                    <a:lumOff val="80000"/>
                  </a:schemeClr>
                </a:solidFill>
                <a:cs typeface="Calibri" pitchFamily="34" charset="0"/>
              </a:rPr>
              <a:t>.” </a:t>
            </a:r>
          </a:p>
          <a:p>
            <a:pPr marL="173038" indent="-173038">
              <a:buNone/>
            </a:pPr>
            <a:endParaRPr lang="en-US" sz="1800" b="1" dirty="0">
              <a:solidFill>
                <a:schemeClr val="bg1">
                  <a:lumMod val="20000"/>
                  <a:lumOff val="80000"/>
                </a:schemeClr>
              </a:solidFill>
              <a:cs typeface="Calibri" pitchFamily="34" charset="0"/>
            </a:endParaRPr>
          </a:p>
          <a:p>
            <a:pPr marL="515938" indent="-173038">
              <a:buNone/>
            </a:pPr>
            <a:r>
              <a:rPr lang="en-US" sz="1800" b="1" dirty="0">
                <a:solidFill>
                  <a:schemeClr val="bg1">
                    <a:lumMod val="20000"/>
                    <a:lumOff val="80000"/>
                  </a:schemeClr>
                </a:solidFill>
                <a:cs typeface="Calibri" pitchFamily="34" charset="0"/>
              </a:rPr>
              <a:t>	George Washington to Henry Knox, </a:t>
            </a:r>
            <a:br>
              <a:rPr lang="en-US" sz="1800" b="1" dirty="0">
                <a:solidFill>
                  <a:schemeClr val="bg1">
                    <a:lumMod val="20000"/>
                    <a:lumOff val="80000"/>
                  </a:schemeClr>
                </a:solidFill>
                <a:cs typeface="Calibri" pitchFamily="34" charset="0"/>
              </a:rPr>
            </a:br>
            <a:r>
              <a:rPr lang="en-US" sz="1800" b="1" dirty="0">
                <a:solidFill>
                  <a:schemeClr val="bg1">
                    <a:lumMod val="20000"/>
                    <a:lumOff val="80000"/>
                  </a:schemeClr>
                </a:solidFill>
                <a:cs typeface="Calibri" pitchFamily="34" charset="0"/>
              </a:rPr>
              <a:t>February 3, 1787</a:t>
            </a:r>
          </a:p>
        </p:txBody>
      </p:sp>
      <p:sp>
        <p:nvSpPr>
          <p:cNvPr id="6" name="Rectangle 5"/>
          <p:cNvSpPr/>
          <p:nvPr/>
        </p:nvSpPr>
        <p:spPr>
          <a:xfrm>
            <a:off x="0" y="6400800"/>
            <a:ext cx="9144000" cy="307777"/>
          </a:xfrm>
          <a:prstGeom prst="rect">
            <a:avLst/>
          </a:prstGeom>
          <a:noFill/>
        </p:spPr>
        <p:txBody>
          <a:bodyPr wrap="square">
            <a:spAutoFit/>
          </a:bodyPr>
          <a:lstStyle/>
          <a:p>
            <a:pPr algn="ctr"/>
            <a:r>
              <a:rPr lang="en-US" sz="1400" dirty="0">
                <a:hlinkClick r:id="rId5"/>
              </a:rPr>
              <a:t>http://www.gilderlehrman.org/history-by-era/creating-new-government/resources/george-washington</a:t>
            </a:r>
            <a:r>
              <a:rPr lang="en-US" sz="1400" dirty="0"/>
              <a:t> </a:t>
            </a:r>
            <a:endParaRPr lang="en-US" sz="1400" b="1" dirty="0">
              <a:solidFill>
                <a:prstClr val="white"/>
              </a:solidFill>
            </a:endParaRPr>
          </a:p>
        </p:txBody>
      </p:sp>
      <p:sp>
        <p:nvSpPr>
          <p:cNvPr id="9" name="Rectangle 8"/>
          <p:cNvSpPr/>
          <p:nvPr/>
        </p:nvSpPr>
        <p:spPr>
          <a:xfrm>
            <a:off x="5029464" y="5334000"/>
            <a:ext cx="3885936" cy="923330"/>
          </a:xfrm>
          <a:prstGeom prst="rect">
            <a:avLst/>
          </a:prstGeom>
        </p:spPr>
        <p:txBody>
          <a:bodyPr wrap="none">
            <a:spAutoFit/>
          </a:bodyPr>
          <a:lstStyle/>
          <a:p>
            <a:pPr algn="r"/>
            <a:r>
              <a:rPr lang="en-US" sz="5400" b="1" dirty="0">
                <a:solidFill>
                  <a:schemeClr val="bg2">
                    <a:lumMod val="20000"/>
                    <a:lumOff val="80000"/>
                  </a:schemeClr>
                </a:solidFill>
              </a:rPr>
              <a:t>Washington</a:t>
            </a:r>
            <a:endParaRPr lang="en-US" sz="5400" dirty="0">
              <a:solidFill>
                <a:schemeClr val="bg2">
                  <a:lumMod val="20000"/>
                  <a:lumOff val="80000"/>
                </a:schemeClr>
              </a:solidFill>
            </a:endParaRPr>
          </a:p>
        </p:txBody>
      </p:sp>
    </p:spTree>
    <p:extLst>
      <p:ext uri="{BB962C8B-B14F-4D97-AF65-F5344CB8AC3E}">
        <p14:creationId xmlns:p14="http://schemas.microsoft.com/office/powerpoint/2010/main" val="96795691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http://jrbenjamin.files.wordpress.com/2013/07/thomas-jefferson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500"/>
          <a:stretch/>
        </p:blipFill>
        <p:spPr bwMode="auto">
          <a:xfrm>
            <a:off x="0" y="0"/>
            <a:ext cx="845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114800" y="762000"/>
            <a:ext cx="4800600" cy="3276600"/>
          </a:xfrm>
        </p:spPr>
        <p:txBody>
          <a:bodyPr>
            <a:noAutofit/>
          </a:bodyPr>
          <a:lstStyle/>
          <a:p>
            <a:pPr marL="0" indent="0" algn="ctr">
              <a:lnSpc>
                <a:spcPct val="110000"/>
              </a:lnSpc>
              <a:buNone/>
            </a:pPr>
            <a:r>
              <a:rPr lang="en-US" sz="7200" dirty="0">
                <a:solidFill>
                  <a:schemeClr val="bg1">
                    <a:lumMod val="20000"/>
                    <a:lumOff val="80000"/>
                  </a:schemeClr>
                </a:solidFill>
                <a:latin typeface="+mj-lt"/>
              </a:rPr>
              <a:t>The Voice of </a:t>
            </a:r>
            <a:br>
              <a:rPr lang="en-US" sz="7200" dirty="0">
                <a:solidFill>
                  <a:schemeClr val="bg1">
                    <a:lumMod val="20000"/>
                    <a:lumOff val="80000"/>
                  </a:schemeClr>
                </a:solidFill>
                <a:latin typeface="+mj-lt"/>
              </a:rPr>
            </a:br>
            <a:r>
              <a:rPr lang="en-US" sz="13800" dirty="0">
                <a:solidFill>
                  <a:schemeClr val="bg1">
                    <a:lumMod val="20000"/>
                    <a:lumOff val="80000"/>
                  </a:schemeClr>
                </a:solidFill>
                <a:latin typeface="+mj-lt"/>
              </a:rPr>
              <a:t>Reason</a:t>
            </a:r>
            <a:endParaRPr lang="en-US" sz="7200" dirty="0">
              <a:solidFill>
                <a:schemeClr val="bg1">
                  <a:lumMod val="20000"/>
                  <a:lumOff val="80000"/>
                </a:schemeClr>
              </a:solidFill>
              <a:latin typeface="+mj-lt"/>
            </a:endParaRPr>
          </a:p>
        </p:txBody>
      </p:sp>
    </p:spTree>
    <p:extLst>
      <p:ext uri="{BB962C8B-B14F-4D97-AF65-F5344CB8AC3E}">
        <p14:creationId xmlns:p14="http://schemas.microsoft.com/office/powerpoint/2010/main" val="17503734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0" name="Picture 4" descr="http://jrbenjamin.files.wordpress.com/2013/07/thomas-jefferson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500"/>
          <a:stretch/>
        </p:blipFill>
        <p:spPr bwMode="auto">
          <a:xfrm>
            <a:off x="0" y="0"/>
            <a:ext cx="845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6412468"/>
            <a:ext cx="5334000" cy="307777"/>
          </a:xfrm>
          <a:prstGeom prst="rect">
            <a:avLst/>
          </a:prstGeom>
        </p:spPr>
        <p:txBody>
          <a:bodyPr wrap="square">
            <a:spAutoFit/>
          </a:bodyPr>
          <a:lstStyle/>
          <a:p>
            <a:pPr algn="ctr"/>
            <a:r>
              <a:rPr lang="en-US" sz="1400" b="1" u="sng" dirty="0">
                <a:solidFill>
                  <a:prstClr val="white"/>
                </a:solidFill>
                <a:hlinkClick r:id="rId4"/>
              </a:rPr>
              <a:t>http://www.earlyamerica.com/review/summer/letter.html</a:t>
            </a:r>
            <a:r>
              <a:rPr lang="en-US" sz="1400" b="1" u="sng" dirty="0">
                <a:solidFill>
                  <a:prstClr val="white"/>
                </a:solidFill>
              </a:rPr>
              <a:t> </a:t>
            </a:r>
            <a:endParaRPr lang="en-US" sz="1400" b="1" dirty="0">
              <a:solidFill>
                <a:prstClr val="white"/>
              </a:solidFill>
            </a:endParaRPr>
          </a:p>
        </p:txBody>
      </p:sp>
      <p:sp>
        <p:nvSpPr>
          <p:cNvPr id="6" name="Content Placeholder 2"/>
          <p:cNvSpPr>
            <a:spLocks noGrp="1"/>
          </p:cNvSpPr>
          <p:nvPr>
            <p:ph sz="half" idx="1"/>
          </p:nvPr>
        </p:nvSpPr>
        <p:spPr>
          <a:xfrm>
            <a:off x="4343400" y="521732"/>
            <a:ext cx="4724400" cy="5879068"/>
          </a:xfrm>
        </p:spPr>
        <p:txBody>
          <a:bodyPr>
            <a:normAutofit/>
          </a:bodyPr>
          <a:lstStyle/>
          <a:p>
            <a:pPr marL="173038" indent="-173038">
              <a:spcBef>
                <a:spcPts val="0"/>
              </a:spcBef>
              <a:buNone/>
            </a:pPr>
            <a:r>
              <a:rPr lang="en-US" sz="2400" b="1" dirty="0">
                <a:solidFill>
                  <a:schemeClr val="bg1">
                    <a:lumMod val="20000"/>
                    <a:lumOff val="80000"/>
                  </a:schemeClr>
                </a:solidFill>
                <a:cs typeface="Calibri" pitchFamily="34" charset="0"/>
              </a:rPr>
              <a:t>“God forbid we should ever be twenty years without such a rebellion... We have had thirteen States independent for eleven years. There has been one rebellion. That comes to one rebellion in a century and a half, for each State. What country before ever existed a century and a half without a rebellion?"  </a:t>
            </a:r>
          </a:p>
          <a:p>
            <a:pPr marL="173038" indent="-173038">
              <a:spcBef>
                <a:spcPts val="0"/>
              </a:spcBef>
              <a:buNone/>
            </a:pPr>
            <a:r>
              <a:rPr lang="en-US" sz="1100" b="1" dirty="0">
                <a:solidFill>
                  <a:schemeClr val="bg1">
                    <a:lumMod val="20000"/>
                    <a:lumOff val="80000"/>
                  </a:schemeClr>
                </a:solidFill>
                <a:cs typeface="Calibri" pitchFamily="34" charset="0"/>
              </a:rPr>
              <a:t>		    </a:t>
            </a:r>
          </a:p>
          <a:p>
            <a:pPr marL="173038" indent="-173038">
              <a:spcBef>
                <a:spcPts val="0"/>
              </a:spcBef>
              <a:buNone/>
            </a:pPr>
            <a:r>
              <a:rPr lang="en-US" sz="2400" b="1" dirty="0">
                <a:solidFill>
                  <a:schemeClr val="bg1">
                    <a:lumMod val="20000"/>
                    <a:lumOff val="80000"/>
                  </a:schemeClr>
                </a:solidFill>
                <a:cs typeface="Calibri" pitchFamily="34" charset="0"/>
              </a:rPr>
              <a:t>	  -- </a:t>
            </a:r>
            <a:r>
              <a:rPr lang="en-US" sz="1600" b="1" dirty="0">
                <a:solidFill>
                  <a:schemeClr val="bg1">
                    <a:lumMod val="20000"/>
                    <a:lumOff val="80000"/>
                  </a:schemeClr>
                </a:solidFill>
                <a:cs typeface="Calibri" pitchFamily="34" charset="0"/>
              </a:rPr>
              <a:t>Jefferson to William S. Smith, 1787</a:t>
            </a:r>
            <a:endParaRPr lang="en-US" sz="2400" dirty="0">
              <a:solidFill>
                <a:schemeClr val="bg1">
                  <a:lumMod val="20000"/>
                  <a:lumOff val="80000"/>
                </a:schemeClr>
              </a:solidFill>
              <a:cs typeface="Calibri" pitchFamily="34" charset="0"/>
            </a:endParaRPr>
          </a:p>
        </p:txBody>
      </p:sp>
    </p:spTree>
    <p:extLst>
      <p:ext uri="{BB962C8B-B14F-4D97-AF65-F5344CB8AC3E}">
        <p14:creationId xmlns:p14="http://schemas.microsoft.com/office/powerpoint/2010/main" val="326000086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4564"/>
          <a:stretch/>
        </p:blipFill>
        <p:spPr>
          <a:xfrm>
            <a:off x="0" y="-25731"/>
            <a:ext cx="9143999" cy="688373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3520302"/>
          </a:xfrm>
          <a:prstGeom prst="rect">
            <a:avLst/>
          </a:prstGeom>
        </p:spPr>
      </p:pic>
    </p:spTree>
    <p:extLst>
      <p:ext uri="{BB962C8B-B14F-4D97-AF65-F5344CB8AC3E}">
        <p14:creationId xmlns:p14="http://schemas.microsoft.com/office/powerpoint/2010/main" val="2457045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4564"/>
          <a:stretch/>
        </p:blipFill>
        <p:spPr>
          <a:xfrm>
            <a:off x="0" y="-25731"/>
            <a:ext cx="9143999" cy="688373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62400"/>
            <a:ext cx="7399933" cy="24930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3520302"/>
          </a:xfrm>
          <a:prstGeom prst="rect">
            <a:avLst/>
          </a:prstGeom>
        </p:spPr>
      </p:pic>
    </p:spTree>
    <p:extLst>
      <p:ext uri="{BB962C8B-B14F-4D97-AF65-F5344CB8AC3E}">
        <p14:creationId xmlns:p14="http://schemas.microsoft.com/office/powerpoint/2010/main" val="1207059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4564"/>
          <a:stretch/>
        </p:blipFill>
        <p:spPr>
          <a:xfrm>
            <a:off x="0" y="-25731"/>
            <a:ext cx="9143999" cy="688373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508"/>
            <a:ext cx="9144000" cy="4726983"/>
          </a:xfrm>
          <a:prstGeom prst="rect">
            <a:avLst/>
          </a:prstGeom>
        </p:spPr>
      </p:pic>
    </p:spTree>
    <p:extLst>
      <p:ext uri="{BB962C8B-B14F-4D97-AF65-F5344CB8AC3E}">
        <p14:creationId xmlns:p14="http://schemas.microsoft.com/office/powerpoint/2010/main" val="3640470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4338" name="Picture 2" descr="http://farm2.staticflickr.com/1267/4603203017_77c594b228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49776" y="6477000"/>
            <a:ext cx="2618024" cy="276999"/>
          </a:xfrm>
          <a:prstGeom prst="rect">
            <a:avLst/>
          </a:prstGeom>
          <a:solidFill>
            <a:schemeClr val="tx1">
              <a:lumMod val="10000"/>
              <a:lumOff val="90000"/>
              <a:alpha val="80000"/>
            </a:schemeClr>
          </a:solidFill>
        </p:spPr>
        <p:txBody>
          <a:bodyPr wrap="none">
            <a:spAutoFit/>
          </a:bodyPr>
          <a:lstStyle/>
          <a:p>
            <a:r>
              <a:rPr lang="en-US" sz="1200" dirty="0"/>
              <a:t> </a:t>
            </a:r>
            <a:r>
              <a:rPr lang="en-US" sz="1200" dirty="0">
                <a:hlinkClick r:id="rId3" tooltip="Attribution-NonCommercial License"/>
              </a:rPr>
              <a:t>Some rights reserved</a:t>
            </a:r>
            <a:r>
              <a:rPr lang="en-US" sz="1200" dirty="0"/>
              <a:t> by </a:t>
            </a:r>
            <a:r>
              <a:rPr lang="en-US" sz="1200" dirty="0" err="1">
                <a:hlinkClick r:id="rId4"/>
              </a:rPr>
              <a:t>hockadilly</a:t>
            </a:r>
            <a:endParaRPr lang="en-US" sz="1200" dirty="0"/>
          </a:p>
        </p:txBody>
      </p:sp>
    </p:spTree>
    <p:extLst>
      <p:ext uri="{BB962C8B-B14F-4D97-AF65-F5344CB8AC3E}">
        <p14:creationId xmlns:p14="http://schemas.microsoft.com/office/powerpoint/2010/main" val="206363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pic>
        <p:nvPicPr>
          <p:cNvPr id="4100" name="Picture 4" descr="http://jrbenjamin.files.wordpress.com/2013/07/thomas-jefferson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953000" y="1020445"/>
            <a:ext cx="4191000" cy="4923155"/>
          </a:xfrm>
        </p:spPr>
        <p:txBody>
          <a:bodyPr>
            <a:normAutofit/>
          </a:bodyPr>
          <a:lstStyle/>
          <a:p>
            <a:pPr marL="346075" indent="-346075">
              <a:lnSpc>
                <a:spcPct val="120000"/>
              </a:lnSpc>
              <a:buNone/>
            </a:pPr>
            <a:r>
              <a:rPr lang="en-US" sz="4800" b="1" dirty="0">
                <a:solidFill>
                  <a:schemeClr val="bg1">
                    <a:lumMod val="20000"/>
                    <a:lumOff val="80000"/>
                  </a:schemeClr>
                </a:solidFill>
                <a:latin typeface="+mj-lt"/>
              </a:rPr>
              <a:t>“Malo periculosam libertatem quam </a:t>
            </a:r>
            <a:br>
              <a:rPr lang="en-US" sz="4800" b="1" dirty="0">
                <a:solidFill>
                  <a:schemeClr val="bg1">
                    <a:lumMod val="20000"/>
                    <a:lumOff val="80000"/>
                  </a:schemeClr>
                </a:solidFill>
                <a:latin typeface="+mj-lt"/>
              </a:rPr>
            </a:br>
            <a:r>
              <a:rPr lang="en-US" sz="4800" b="1" dirty="0">
                <a:solidFill>
                  <a:schemeClr val="bg1">
                    <a:lumMod val="20000"/>
                    <a:lumOff val="80000"/>
                  </a:schemeClr>
                </a:solidFill>
                <a:latin typeface="+mj-lt"/>
              </a:rPr>
              <a:t>quietam servitutem.”</a:t>
            </a:r>
          </a:p>
          <a:p>
            <a:pPr marL="0" indent="0">
              <a:buNone/>
              <a:tabLst>
                <a:tab pos="463550" algn="l"/>
              </a:tabLst>
            </a:pPr>
            <a:endParaRPr lang="en-US" sz="1000" dirty="0">
              <a:solidFill>
                <a:schemeClr val="bg1">
                  <a:lumMod val="20000"/>
                  <a:lumOff val="80000"/>
                </a:schemeClr>
              </a:solidFill>
              <a:latin typeface="+mj-lt"/>
            </a:endParaRPr>
          </a:p>
          <a:p>
            <a:pPr marL="0" indent="0">
              <a:buNone/>
              <a:tabLst>
                <a:tab pos="463550" algn="l"/>
              </a:tabLst>
            </a:pPr>
            <a:r>
              <a:rPr lang="en-US" sz="2400" dirty="0">
                <a:solidFill>
                  <a:schemeClr val="bg1">
                    <a:lumMod val="20000"/>
                    <a:lumOff val="80000"/>
                  </a:schemeClr>
                </a:solidFill>
                <a:latin typeface="+mj-lt"/>
              </a:rPr>
              <a:t>	             </a:t>
            </a:r>
            <a:r>
              <a:rPr lang="en-US" sz="2000" b="1" dirty="0">
                <a:solidFill>
                  <a:schemeClr val="bg1">
                    <a:lumMod val="20000"/>
                    <a:lumOff val="80000"/>
                  </a:schemeClr>
                </a:solidFill>
                <a:latin typeface="+mj-lt"/>
              </a:rPr>
              <a:t>--	Jefferson to Madison,</a:t>
            </a:r>
          </a:p>
          <a:p>
            <a:pPr marL="0" indent="0">
              <a:buNone/>
              <a:tabLst>
                <a:tab pos="463550" algn="l"/>
              </a:tabLst>
            </a:pPr>
            <a:r>
              <a:rPr lang="en-US" sz="2000" b="1" dirty="0">
                <a:solidFill>
                  <a:schemeClr val="bg1">
                    <a:lumMod val="20000"/>
                    <a:lumOff val="80000"/>
                  </a:schemeClr>
                </a:solidFill>
                <a:latin typeface="+mj-lt"/>
              </a:rPr>
              <a:t>			January 30, 1787</a:t>
            </a:r>
          </a:p>
        </p:txBody>
      </p:sp>
      <p:sp>
        <p:nvSpPr>
          <p:cNvPr id="8" name="Rectangle 7"/>
          <p:cNvSpPr/>
          <p:nvPr/>
        </p:nvSpPr>
        <p:spPr>
          <a:xfrm>
            <a:off x="152400" y="6412468"/>
            <a:ext cx="5334000" cy="307777"/>
          </a:xfrm>
          <a:prstGeom prst="rect">
            <a:avLst/>
          </a:prstGeom>
        </p:spPr>
        <p:txBody>
          <a:bodyPr wrap="square">
            <a:spAutoFit/>
          </a:bodyPr>
          <a:lstStyle/>
          <a:p>
            <a:pPr algn="ctr"/>
            <a:r>
              <a:rPr lang="en-US" sz="1400" b="1" u="sng" dirty="0">
                <a:solidFill>
                  <a:prstClr val="white"/>
                </a:solidFill>
                <a:hlinkClick r:id="rId4"/>
              </a:rPr>
              <a:t>http://www.earlyamerica.com/review/summer/letter.html</a:t>
            </a:r>
            <a:r>
              <a:rPr lang="en-US" sz="1400" b="1" u="sng" dirty="0">
                <a:solidFill>
                  <a:prstClr val="white"/>
                </a:solidFill>
              </a:rPr>
              <a:t> </a:t>
            </a:r>
            <a:endParaRPr lang="en-US" sz="1400" b="1" dirty="0">
              <a:solidFill>
                <a:prstClr val="white"/>
              </a:solidFill>
            </a:endParaRPr>
          </a:p>
        </p:txBody>
      </p:sp>
    </p:spTree>
    <p:extLst>
      <p:ext uri="{BB962C8B-B14F-4D97-AF65-F5344CB8AC3E}">
        <p14:creationId xmlns:p14="http://schemas.microsoft.com/office/powerpoint/2010/main" val="4153824672"/>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18434" name="Picture 2" descr="http://farm2.staticflickr.com/1171/877384903_f8d919a1c3_b.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90" b="100000" l="1231" r="99726">
                        <a14:foregroundMark x1="72777" y1="34668" x2="72777" y2="3466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61217"/>
            <a:ext cx="4953000" cy="69382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76800" y="274638"/>
            <a:ext cx="3962400" cy="4373562"/>
          </a:xfrm>
        </p:spPr>
        <p:txBody>
          <a:bodyPr>
            <a:noAutofit/>
          </a:bodyPr>
          <a:lstStyle/>
          <a:p>
            <a:r>
              <a:rPr lang="en-US" sz="13800" dirty="0">
                <a:solidFill>
                  <a:srgbClr val="FFFFFF"/>
                </a:solidFill>
              </a:rPr>
              <a:t>Say What?</a:t>
            </a:r>
          </a:p>
        </p:txBody>
      </p:sp>
      <p:sp>
        <p:nvSpPr>
          <p:cNvPr id="5" name="Rectangle 4"/>
          <p:cNvSpPr/>
          <p:nvPr/>
        </p:nvSpPr>
        <p:spPr>
          <a:xfrm>
            <a:off x="1036661" y="6477000"/>
            <a:ext cx="3306739" cy="307777"/>
          </a:xfrm>
          <a:prstGeom prst="rect">
            <a:avLst/>
          </a:prstGeom>
        </p:spPr>
        <p:txBody>
          <a:bodyPr wrap="none">
            <a:spAutoFit/>
          </a:bodyPr>
          <a:lstStyle/>
          <a:p>
            <a:r>
              <a:rPr lang="en-US" sz="1400" dirty="0"/>
              <a:t> </a:t>
            </a:r>
            <a:r>
              <a:rPr lang="en-US" sz="1400" dirty="0">
                <a:hlinkClick r:id="rId5" tooltip="Attribution-NonCommercial-ShareAlike License"/>
              </a:rPr>
              <a:t>Some rights reserved</a:t>
            </a:r>
            <a:r>
              <a:rPr lang="en-US" sz="1400" dirty="0"/>
              <a:t> by </a:t>
            </a:r>
            <a:r>
              <a:rPr lang="en-US" sz="1400" dirty="0" err="1">
                <a:hlinkClick r:id="rId6"/>
              </a:rPr>
              <a:t>Mr</a:t>
            </a:r>
            <a:r>
              <a:rPr lang="en-US" sz="1400" dirty="0">
                <a:hlinkClick r:id="rId6"/>
              </a:rPr>
              <a:t> G's Travels</a:t>
            </a:r>
            <a:endParaRPr lang="en-US" sz="1400" dirty="0"/>
          </a:p>
        </p:txBody>
      </p:sp>
    </p:spTree>
    <p:extLst>
      <p:ext uri="{BB962C8B-B14F-4D97-AF65-F5344CB8AC3E}">
        <p14:creationId xmlns:p14="http://schemas.microsoft.com/office/powerpoint/2010/main" val="292676438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upload.wikimedia.org/wikipedia/commons/thumb/6/6c/Constitution_of_the_United_States%2C_page_1.jpg/846px-Constitution_of_the_United_States%2C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55" t="2613" r="42731" b="63158"/>
          <a:stretch/>
        </p:blipFill>
        <p:spPr bwMode="auto">
          <a:xfrm>
            <a:off x="21021" y="-1"/>
            <a:ext cx="91229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1067625">
            <a:off x="-655826" y="3380374"/>
            <a:ext cx="12700965" cy="212985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bg1">
                    <a:lumMod val="20000"/>
                    <a:lumOff val="80000"/>
                  </a:schemeClr>
                </a:solidFill>
              </a:rPr>
              <a:t>REPLACED</a:t>
            </a:r>
            <a:r>
              <a:rPr lang="en-US" sz="8800" dirty="0">
                <a:solidFill>
                  <a:schemeClr val="bg1">
                    <a:lumMod val="20000"/>
                    <a:lumOff val="80000"/>
                  </a:schemeClr>
                </a:solidFill>
              </a:rPr>
              <a:t> </a:t>
            </a:r>
            <a:br>
              <a:rPr lang="en-US" sz="8800" dirty="0">
                <a:solidFill>
                  <a:schemeClr val="bg1">
                    <a:lumMod val="20000"/>
                    <a:lumOff val="80000"/>
                  </a:schemeClr>
                </a:solidFill>
              </a:rPr>
            </a:br>
            <a:r>
              <a:rPr lang="en-US" sz="4400" dirty="0">
                <a:solidFill>
                  <a:schemeClr val="bg1">
                    <a:lumMod val="20000"/>
                    <a:lumOff val="80000"/>
                  </a:schemeClr>
                </a:solidFill>
              </a:rPr>
              <a:t>by the Constitution</a:t>
            </a:r>
          </a:p>
        </p:txBody>
      </p:sp>
    </p:spTree>
    <p:extLst>
      <p:ext uri="{BB962C8B-B14F-4D97-AF65-F5344CB8AC3E}">
        <p14:creationId xmlns:p14="http://schemas.microsoft.com/office/powerpoint/2010/main" val="3056473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pic>
        <p:nvPicPr>
          <p:cNvPr id="4100" name="Picture 4" descr="http://jrbenjamin.files.wordpress.com/2013/07/thomas-jefferson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953000" y="1020445"/>
            <a:ext cx="3886200" cy="4923155"/>
          </a:xfrm>
        </p:spPr>
        <p:txBody>
          <a:bodyPr>
            <a:normAutofit/>
          </a:bodyPr>
          <a:lstStyle/>
          <a:p>
            <a:pPr marL="346075" indent="-346075">
              <a:lnSpc>
                <a:spcPct val="120000"/>
              </a:lnSpc>
              <a:buNone/>
            </a:pPr>
            <a:r>
              <a:rPr lang="en-US" sz="4800" b="1" dirty="0">
                <a:solidFill>
                  <a:schemeClr val="bg1">
                    <a:lumMod val="20000"/>
                    <a:lumOff val="80000"/>
                  </a:schemeClr>
                </a:solidFill>
                <a:latin typeface="+mj-lt"/>
              </a:rPr>
              <a:t>“I prefer the tumult of liberty to the quiet of servitude.”</a:t>
            </a:r>
          </a:p>
          <a:p>
            <a:pPr marL="0" indent="0">
              <a:buNone/>
              <a:tabLst>
                <a:tab pos="463550" algn="l"/>
              </a:tabLst>
            </a:pPr>
            <a:endParaRPr lang="en-US" sz="1050" dirty="0">
              <a:solidFill>
                <a:schemeClr val="bg1">
                  <a:lumMod val="20000"/>
                  <a:lumOff val="80000"/>
                </a:schemeClr>
              </a:solidFill>
              <a:latin typeface="+mj-lt"/>
            </a:endParaRPr>
          </a:p>
          <a:p>
            <a:pPr marL="0" indent="0">
              <a:buNone/>
              <a:tabLst>
                <a:tab pos="463550" algn="l"/>
              </a:tabLst>
            </a:pPr>
            <a:r>
              <a:rPr lang="en-US" sz="2400" dirty="0">
                <a:solidFill>
                  <a:schemeClr val="bg1">
                    <a:lumMod val="20000"/>
                    <a:lumOff val="80000"/>
                  </a:schemeClr>
                </a:solidFill>
                <a:latin typeface="+mj-lt"/>
              </a:rPr>
              <a:t>	             </a:t>
            </a:r>
            <a:r>
              <a:rPr lang="en-US" sz="2000" b="1" dirty="0">
                <a:solidFill>
                  <a:schemeClr val="bg1">
                    <a:lumMod val="20000"/>
                    <a:lumOff val="80000"/>
                  </a:schemeClr>
                </a:solidFill>
                <a:latin typeface="+mj-lt"/>
              </a:rPr>
              <a:t>--	Jefferson to Madison,</a:t>
            </a:r>
          </a:p>
          <a:p>
            <a:pPr marL="0" indent="0">
              <a:buNone/>
              <a:tabLst>
                <a:tab pos="463550" algn="l"/>
              </a:tabLst>
            </a:pPr>
            <a:r>
              <a:rPr lang="en-US" sz="2000" b="1" dirty="0">
                <a:solidFill>
                  <a:schemeClr val="bg1">
                    <a:lumMod val="20000"/>
                    <a:lumOff val="80000"/>
                  </a:schemeClr>
                </a:solidFill>
                <a:latin typeface="+mj-lt"/>
              </a:rPr>
              <a:t>			January 30, 1787</a:t>
            </a:r>
          </a:p>
        </p:txBody>
      </p:sp>
      <p:sp>
        <p:nvSpPr>
          <p:cNvPr id="8" name="Rectangle 7"/>
          <p:cNvSpPr/>
          <p:nvPr/>
        </p:nvSpPr>
        <p:spPr>
          <a:xfrm>
            <a:off x="152400" y="6412468"/>
            <a:ext cx="5334000" cy="307777"/>
          </a:xfrm>
          <a:prstGeom prst="rect">
            <a:avLst/>
          </a:prstGeom>
        </p:spPr>
        <p:txBody>
          <a:bodyPr wrap="square">
            <a:spAutoFit/>
          </a:bodyPr>
          <a:lstStyle/>
          <a:p>
            <a:pPr algn="ctr"/>
            <a:r>
              <a:rPr lang="en-US" sz="1400" b="1" u="sng" dirty="0">
                <a:solidFill>
                  <a:prstClr val="white"/>
                </a:solidFill>
                <a:hlinkClick r:id="rId4"/>
              </a:rPr>
              <a:t>http://www.earlyamerica.com/review/summer/letter.html</a:t>
            </a:r>
            <a:r>
              <a:rPr lang="en-US" sz="1400" b="1" u="sng" dirty="0">
                <a:solidFill>
                  <a:prstClr val="white"/>
                </a:solidFill>
              </a:rPr>
              <a:t> </a:t>
            </a:r>
            <a:endParaRPr lang="en-US" sz="1400" b="1" dirty="0">
              <a:solidFill>
                <a:prstClr val="white"/>
              </a:solidFill>
            </a:endParaRPr>
          </a:p>
        </p:txBody>
      </p:sp>
    </p:spTree>
    <p:extLst>
      <p:ext uri="{BB962C8B-B14F-4D97-AF65-F5344CB8AC3E}">
        <p14:creationId xmlns:p14="http://schemas.microsoft.com/office/powerpoint/2010/main" val="329930409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upload.wikimedia.org/wikipedia/commons/thumb/6/6c/Constitution_of_the_United_States%2C_page_1.jpg/846px-Constitution_of_the_United_States%2C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55" t="2613" r="42731" b="63158"/>
          <a:stretch/>
        </p:blipFill>
        <p:spPr bwMode="auto">
          <a:xfrm>
            <a:off x="21021" y="-1"/>
            <a:ext cx="91229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1067625">
            <a:off x="-641889" y="3560003"/>
            <a:ext cx="10371802" cy="212985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CCB898">
                    <a:lumMod val="20000"/>
                    <a:lumOff val="80000"/>
                  </a:srgbClr>
                </a:solidFill>
              </a:rPr>
              <a:t>THE SOLUTION</a:t>
            </a:r>
            <a:endParaRPr lang="en-US" sz="4400" dirty="0">
              <a:solidFill>
                <a:srgbClr val="CCB898">
                  <a:lumMod val="20000"/>
                  <a:lumOff val="80000"/>
                </a:srgbClr>
              </a:solidFill>
            </a:endParaRPr>
          </a:p>
        </p:txBody>
      </p:sp>
    </p:spTree>
    <p:extLst>
      <p:ext uri="{BB962C8B-B14F-4D97-AF65-F5344CB8AC3E}">
        <p14:creationId xmlns:p14="http://schemas.microsoft.com/office/powerpoint/2010/main" val="3724481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srcRect/>
          <a:stretch>
            <a:fillRect/>
          </a:stretch>
        </p:blipFill>
        <p:spPr bwMode="auto">
          <a:xfrm>
            <a:off x="3505200" y="2667000"/>
            <a:ext cx="2204357" cy="2743200"/>
          </a:xfrm>
          <a:prstGeom prst="rect">
            <a:avLst/>
          </a:prstGeom>
          <a:noFill/>
          <a:ln w="9525">
            <a:noFill/>
            <a:miter lim="800000"/>
            <a:headEnd/>
            <a:tailEnd/>
          </a:ln>
        </p:spPr>
      </p:pic>
      <p:pic>
        <p:nvPicPr>
          <p:cNvPr id="6147" name="Picture 3"/>
          <p:cNvPicPr>
            <a:picLocks noChangeAspect="1" noChangeArrowheads="1"/>
          </p:cNvPicPr>
          <p:nvPr/>
        </p:nvPicPr>
        <p:blipFill rotWithShape="1">
          <a:blip r:embed="rId4" cstate="print"/>
          <a:srcRect l="12148" t="14439"/>
          <a:stretch/>
        </p:blipFill>
        <p:spPr bwMode="auto">
          <a:xfrm>
            <a:off x="6482443" y="2648607"/>
            <a:ext cx="2204357" cy="2743200"/>
          </a:xfrm>
          <a:prstGeom prst="rect">
            <a:avLst/>
          </a:prstGeom>
          <a:noFill/>
          <a:ln w="9525">
            <a:noFill/>
            <a:miter lim="800000"/>
            <a:headEnd/>
            <a:tailEnd/>
          </a:ln>
        </p:spPr>
      </p:pic>
      <p:sp>
        <p:nvSpPr>
          <p:cNvPr id="7" name="TextBox 6"/>
          <p:cNvSpPr txBox="1"/>
          <p:nvPr/>
        </p:nvSpPr>
        <p:spPr>
          <a:xfrm>
            <a:off x="304800" y="5663625"/>
            <a:ext cx="8458200" cy="707886"/>
          </a:xfrm>
          <a:prstGeom prst="rect">
            <a:avLst/>
          </a:prstGeom>
          <a:noFill/>
        </p:spPr>
        <p:txBody>
          <a:bodyPr wrap="square" rtlCol="0">
            <a:spAutoFit/>
          </a:bodyPr>
          <a:lstStyle/>
          <a:p>
            <a:pPr algn="ctr"/>
            <a:r>
              <a:rPr lang="en-US" sz="4000" b="1" dirty="0">
                <a:solidFill>
                  <a:schemeClr val="bg2"/>
                </a:solidFill>
              </a:rPr>
              <a:t>A New Constitution is Necessary</a:t>
            </a:r>
          </a:p>
        </p:txBody>
      </p:sp>
      <p:sp>
        <p:nvSpPr>
          <p:cNvPr id="2" name="Rectangle 1"/>
          <p:cNvSpPr/>
          <p:nvPr/>
        </p:nvSpPr>
        <p:spPr>
          <a:xfrm>
            <a:off x="0" y="304800"/>
            <a:ext cx="6096000" cy="2000548"/>
          </a:xfrm>
          <a:prstGeom prst="rect">
            <a:avLst/>
          </a:prstGeom>
        </p:spPr>
        <p:txBody>
          <a:bodyPr wrap="square">
            <a:spAutoFit/>
          </a:bodyPr>
          <a:lstStyle/>
          <a:p>
            <a:pPr algn="ctr"/>
            <a:r>
              <a:rPr lang="en-US" sz="9600" i="1" dirty="0">
                <a:solidFill>
                  <a:schemeClr val="bg2"/>
                </a:solidFill>
                <a:latin typeface="+mj-lt"/>
              </a:rPr>
              <a:t>The Federalist</a:t>
            </a:r>
          </a:p>
          <a:p>
            <a:pPr algn="ctr"/>
            <a:r>
              <a:rPr lang="en-US" sz="2800" i="1" dirty="0">
                <a:solidFill>
                  <a:schemeClr val="bg2"/>
                </a:solidFill>
              </a:rPr>
              <a:t>(</a:t>
            </a:r>
            <a:r>
              <a:rPr lang="en-US" sz="2800" dirty="0">
                <a:solidFill>
                  <a:schemeClr val="bg2"/>
                </a:solidFill>
              </a:rPr>
              <a:t>aka</a:t>
            </a:r>
            <a:r>
              <a:rPr lang="en-US" sz="2800" i="1" dirty="0">
                <a:solidFill>
                  <a:schemeClr val="bg2"/>
                </a:solidFill>
              </a:rPr>
              <a:t>, The Federalist Papers)</a:t>
            </a:r>
          </a:p>
        </p:txBody>
      </p:sp>
      <p:pic>
        <p:nvPicPr>
          <p:cNvPr id="7170" name="Picture 2" descr="James Madi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667000"/>
            <a:ext cx="225188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4876800"/>
            <a:ext cx="1524000" cy="523220"/>
          </a:xfrm>
          <a:prstGeom prst="rect">
            <a:avLst/>
          </a:prstGeom>
        </p:spPr>
        <p:txBody>
          <a:bodyPr wrap="square">
            <a:spAutoFit/>
          </a:bodyPr>
          <a:lstStyle/>
          <a:p>
            <a:pPr algn="r"/>
            <a:r>
              <a:rPr lang="en-US" sz="2800" b="1" dirty="0">
                <a:solidFill>
                  <a:schemeClr val="bg2"/>
                </a:solidFill>
              </a:rPr>
              <a:t>Madison </a:t>
            </a:r>
            <a:endParaRPr lang="en-US" sz="2800" dirty="0"/>
          </a:p>
        </p:txBody>
      </p:sp>
      <p:sp>
        <p:nvSpPr>
          <p:cNvPr id="11" name="Rectangle 10"/>
          <p:cNvSpPr/>
          <p:nvPr/>
        </p:nvSpPr>
        <p:spPr>
          <a:xfrm>
            <a:off x="4013893" y="4876800"/>
            <a:ext cx="1701107" cy="523220"/>
          </a:xfrm>
          <a:prstGeom prst="rect">
            <a:avLst/>
          </a:prstGeom>
        </p:spPr>
        <p:txBody>
          <a:bodyPr wrap="none">
            <a:spAutoFit/>
          </a:bodyPr>
          <a:lstStyle/>
          <a:p>
            <a:pPr algn="r"/>
            <a:r>
              <a:rPr lang="en-US" sz="2800" b="1" dirty="0">
                <a:solidFill>
                  <a:schemeClr val="bg2"/>
                </a:solidFill>
              </a:rPr>
              <a:t>Hamilton</a:t>
            </a:r>
            <a:endParaRPr lang="en-US" sz="2800" dirty="0"/>
          </a:p>
        </p:txBody>
      </p:sp>
      <p:sp>
        <p:nvSpPr>
          <p:cNvPr id="12" name="Rectangle 11"/>
          <p:cNvSpPr/>
          <p:nvPr/>
        </p:nvSpPr>
        <p:spPr>
          <a:xfrm>
            <a:off x="7928259" y="4876800"/>
            <a:ext cx="758541" cy="523220"/>
          </a:xfrm>
          <a:prstGeom prst="rect">
            <a:avLst/>
          </a:prstGeom>
        </p:spPr>
        <p:txBody>
          <a:bodyPr wrap="none">
            <a:spAutoFit/>
          </a:bodyPr>
          <a:lstStyle/>
          <a:p>
            <a:pPr algn="r"/>
            <a:r>
              <a:rPr lang="en-US" sz="2800" b="1" dirty="0">
                <a:solidFill>
                  <a:schemeClr val="bg2"/>
                </a:solidFill>
              </a:rPr>
              <a:t>Jay</a:t>
            </a:r>
            <a:endParaRPr lang="en-US" sz="2800" dirty="0"/>
          </a:p>
        </p:txBody>
      </p:sp>
      <p:pic>
        <p:nvPicPr>
          <p:cNvPr id="7172" name="Picture 4" descr="File:Federalist.jpg"/>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6324600" y="261552"/>
            <a:ext cx="2590800" cy="21006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1928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5810" name="Picture 2" descr="http://3.bp.blogspot.com/_1O_NkP7W-9c/S7-pwOLZNCI/AAAAAAAABk0/MAfP-agnzA0/s1600/Obama_Burger_King+cartoon.gif"/>
          <p:cNvPicPr>
            <a:picLocks noChangeAspect="1" noChangeArrowheads="1"/>
          </p:cNvPicPr>
          <p:nvPr/>
        </p:nvPicPr>
        <p:blipFill rotWithShape="1">
          <a:blip r:embed="rId2" cstate="print"/>
          <a:srcRect b="1666"/>
          <a:stretch/>
        </p:blipFill>
        <p:spPr bwMode="auto">
          <a:xfrm>
            <a:off x="0" y="6401"/>
            <a:ext cx="9144000" cy="6851599"/>
          </a:xfrm>
          <a:prstGeom prst="rect">
            <a:avLst/>
          </a:prstGeom>
          <a:noFill/>
        </p:spPr>
      </p:pic>
    </p:spTree>
    <p:extLst>
      <p:ext uri="{BB962C8B-B14F-4D97-AF65-F5344CB8AC3E}">
        <p14:creationId xmlns:p14="http://schemas.microsoft.com/office/powerpoint/2010/main" val="1466932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13314" name="Picture 2" descr="http://upload.wikimedia.org/wikipedia/commons/2/2e/United_States_1789-08-1790.png"/>
          <p:cNvPicPr>
            <a:picLocks noChangeAspect="1" noChangeArrowheads="1"/>
          </p:cNvPicPr>
          <p:nvPr/>
        </p:nvPicPr>
        <p:blipFill rotWithShape="1">
          <a:blip r:embed="rId3">
            <a:extLst>
              <a:ext uri="{28A0092B-C50C-407E-A947-70E740481C1C}">
                <a14:useLocalDpi xmlns:a14="http://schemas.microsoft.com/office/drawing/2010/main" val="0"/>
              </a:ext>
            </a:extLst>
          </a:blip>
          <a:srcRect l="39649" b="3314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110224"/>
            <a:ext cx="9144000" cy="3747778"/>
          </a:xfrm>
          <a:prstGeom prst="rect">
            <a:avLst/>
          </a:prstGeom>
          <a:gradFill flip="none" rotWithShape="1">
            <a:gsLst>
              <a:gs pos="17000">
                <a:schemeClr val="tx2"/>
              </a:gs>
              <a:gs pos="100000">
                <a:schemeClr val="accent4">
                  <a:tint val="15000"/>
                  <a:satMod val="35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700" y="5029200"/>
            <a:ext cx="8610600" cy="1295400"/>
          </a:xfrm>
          <a:noFill/>
          <a:ln>
            <a:noFill/>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noAutofit/>
          </a:bodyPr>
          <a:lstStyle/>
          <a:p>
            <a:pPr algn="r"/>
            <a:r>
              <a:rPr lang="en-US" sz="6000" i="1" dirty="0">
                <a:solidFill>
                  <a:schemeClr val="bg1">
                    <a:lumMod val="20000"/>
                    <a:lumOff val="80000"/>
                  </a:schemeClr>
                </a:solidFill>
                <a:latin typeface="+mj-lt"/>
              </a:rPr>
              <a:t>The last stage of national humiliation…</a:t>
            </a:r>
            <a:br>
              <a:rPr lang="en-US" sz="6000" i="1" dirty="0">
                <a:solidFill>
                  <a:schemeClr val="bg1">
                    <a:lumMod val="20000"/>
                    <a:lumOff val="80000"/>
                  </a:schemeClr>
                </a:solidFill>
                <a:latin typeface="+mj-lt"/>
              </a:rPr>
            </a:br>
            <a:r>
              <a:rPr lang="en-US" sz="2800" b="1" dirty="0">
                <a:solidFill>
                  <a:schemeClr val="bg1">
                    <a:lumMod val="20000"/>
                    <a:lumOff val="80000"/>
                  </a:schemeClr>
                </a:solidFill>
              </a:rPr>
              <a:t>(Federalist 15)</a:t>
            </a:r>
          </a:p>
        </p:txBody>
      </p:sp>
      <p:pic>
        <p:nvPicPr>
          <p:cNvPr id="5" name="Picture 5"/>
          <p:cNvPicPr>
            <a:picLocks noChangeAspect="1" noChangeArrowheads="1"/>
          </p:cNvPicPr>
          <p:nvPr/>
        </p:nvPicPr>
        <p:blipFill>
          <a:blip r:embed="rId4" cstate="print"/>
          <a:srcRect/>
          <a:stretch>
            <a:fillRect/>
          </a:stretch>
        </p:blipFill>
        <p:spPr bwMode="auto">
          <a:xfrm>
            <a:off x="228600" y="246211"/>
            <a:ext cx="2819400" cy="3508586"/>
          </a:xfrm>
          <a:prstGeom prst="rect">
            <a:avLst/>
          </a:prstGeom>
          <a:noFill/>
          <a:ln w="9525">
            <a:noFill/>
            <a:miter lim="800000"/>
            <a:headEnd/>
            <a:tailEnd/>
          </a:ln>
        </p:spPr>
      </p:pic>
      <p:sp>
        <p:nvSpPr>
          <p:cNvPr id="6" name="Rectangle 5"/>
          <p:cNvSpPr/>
          <p:nvPr/>
        </p:nvSpPr>
        <p:spPr>
          <a:xfrm>
            <a:off x="914400" y="3149025"/>
            <a:ext cx="2106820" cy="584775"/>
          </a:xfrm>
          <a:prstGeom prst="rect">
            <a:avLst/>
          </a:prstGeom>
        </p:spPr>
        <p:txBody>
          <a:bodyPr wrap="square">
            <a:spAutoFit/>
          </a:bodyPr>
          <a:lstStyle/>
          <a:p>
            <a:pPr algn="ctr"/>
            <a:r>
              <a:rPr lang="en-US" sz="3200" b="1" dirty="0">
                <a:solidFill>
                  <a:schemeClr val="bg1">
                    <a:lumMod val="20000"/>
                    <a:lumOff val="80000"/>
                  </a:schemeClr>
                </a:solidFill>
              </a:rPr>
              <a:t>Hamilton</a:t>
            </a:r>
            <a:endParaRPr lang="en-US" sz="3200" dirty="0">
              <a:solidFill>
                <a:schemeClr val="bg1">
                  <a:lumMod val="20000"/>
                  <a:lumOff val="80000"/>
                </a:schemeClr>
              </a:solidFill>
            </a:endParaRPr>
          </a:p>
        </p:txBody>
      </p:sp>
      <p:sp>
        <p:nvSpPr>
          <p:cNvPr id="3" name="7-Point Star 2"/>
          <p:cNvSpPr/>
          <p:nvPr/>
        </p:nvSpPr>
        <p:spPr>
          <a:xfrm>
            <a:off x="4016480" y="2009752"/>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7-Point Star 9"/>
          <p:cNvSpPr/>
          <p:nvPr/>
        </p:nvSpPr>
        <p:spPr>
          <a:xfrm>
            <a:off x="4660370" y="3296295"/>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7-Point Star 10"/>
          <p:cNvSpPr/>
          <p:nvPr/>
        </p:nvSpPr>
        <p:spPr>
          <a:xfrm>
            <a:off x="6007405" y="2924152"/>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7-Point Star 11"/>
          <p:cNvSpPr/>
          <p:nvPr/>
        </p:nvSpPr>
        <p:spPr>
          <a:xfrm>
            <a:off x="7391400" y="2009752"/>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7-Point Star 12"/>
          <p:cNvSpPr/>
          <p:nvPr/>
        </p:nvSpPr>
        <p:spPr>
          <a:xfrm>
            <a:off x="6902128" y="2124741"/>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Rectangle 7"/>
          <p:cNvSpPr/>
          <p:nvPr/>
        </p:nvSpPr>
        <p:spPr>
          <a:xfrm>
            <a:off x="76200" y="6488668"/>
            <a:ext cx="1729961" cy="307777"/>
          </a:xfrm>
          <a:prstGeom prst="rect">
            <a:avLst/>
          </a:prstGeom>
          <a:solidFill>
            <a:schemeClr val="bg1">
              <a:lumMod val="20000"/>
              <a:lumOff val="80000"/>
              <a:alpha val="75000"/>
            </a:schemeClr>
          </a:solidFill>
        </p:spPr>
        <p:txBody>
          <a:bodyPr wrap="none">
            <a:spAutoFit/>
          </a:bodyPr>
          <a:lstStyle/>
          <a:p>
            <a:r>
              <a:rPr lang="en-US" sz="1400" dirty="0"/>
              <a:t>Map Credit: </a:t>
            </a:r>
            <a:r>
              <a:rPr lang="en-US" sz="1400" dirty="0">
                <a:hlinkClick r:id="rId5" tooltip="User:Golbez"/>
              </a:rPr>
              <a:t>Golbez</a:t>
            </a:r>
            <a:endParaRPr lang="en-US" sz="1400" dirty="0"/>
          </a:p>
        </p:txBody>
      </p:sp>
      <p:sp>
        <p:nvSpPr>
          <p:cNvPr id="14" name="TextBox 13"/>
          <p:cNvSpPr txBox="1"/>
          <p:nvPr/>
        </p:nvSpPr>
        <p:spPr>
          <a:xfrm>
            <a:off x="6270295" y="4171890"/>
            <a:ext cx="2416505"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t>     </a:t>
            </a:r>
            <a:r>
              <a:rPr lang="en-US" sz="2400" b="1" dirty="0"/>
              <a:t>British Forts</a:t>
            </a:r>
          </a:p>
        </p:txBody>
      </p:sp>
      <p:sp>
        <p:nvSpPr>
          <p:cNvPr id="16" name="7-Point Star 15"/>
          <p:cNvSpPr/>
          <p:nvPr/>
        </p:nvSpPr>
        <p:spPr>
          <a:xfrm>
            <a:off x="6356132" y="4222532"/>
            <a:ext cx="373380" cy="372143"/>
          </a:xfrm>
          <a:prstGeom prst="star7">
            <a:avLst/>
          </a:prstGeom>
          <a:solidFill>
            <a:schemeClr val="accent4">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2658822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5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500"/>
                            </p:stCondLst>
                            <p:childTnLst>
                              <p:par>
                                <p:cTn id="19" presetID="3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par>
                          <p:cTn id="25" fill="hold">
                            <p:stCondLst>
                              <p:cond delay="3500"/>
                            </p:stCondLst>
                            <p:childTnLst>
                              <p:par>
                                <p:cTn id="26" presetID="3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par>
                          <p:cTn id="32" fill="hold">
                            <p:stCondLst>
                              <p:cond delay="45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0000"/>
                <a:lumOff val="10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13314" name="Picture 2" descr="http://upload.wikimedia.org/wikipedia/commons/2/2e/United_States_1789-08-1790.png"/>
          <p:cNvPicPr>
            <a:picLocks noChangeAspect="1" noChangeArrowheads="1"/>
          </p:cNvPicPr>
          <p:nvPr/>
        </p:nvPicPr>
        <p:blipFill rotWithShape="1">
          <a:blip r:embed="rId3">
            <a:extLst>
              <a:ext uri="{28A0092B-C50C-407E-A947-70E740481C1C}">
                <a14:useLocalDpi xmlns:a14="http://schemas.microsoft.com/office/drawing/2010/main" val="0"/>
              </a:ext>
            </a:extLst>
          </a:blip>
          <a:srcRect l="50159" t="37813" r="462" b="7485"/>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flipV="1">
            <a:off x="0" y="-1"/>
            <a:ext cx="9144000" cy="3429001"/>
          </a:xfrm>
          <a:prstGeom prst="rect">
            <a:avLst/>
          </a:prstGeom>
          <a:gradFill flip="none" rotWithShape="1">
            <a:gsLst>
              <a:gs pos="17000">
                <a:schemeClr val="tx2"/>
              </a:gs>
              <a:gs pos="100000">
                <a:schemeClr val="accent4">
                  <a:tint val="15000"/>
                  <a:satMod val="35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457200"/>
            <a:ext cx="8610600" cy="1295400"/>
          </a:xfrm>
          <a:noFill/>
          <a:ln>
            <a:noFill/>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noAutofit/>
          </a:bodyPr>
          <a:lstStyle/>
          <a:p>
            <a:pPr algn="r"/>
            <a:r>
              <a:rPr lang="en-US" sz="6000" i="1" dirty="0">
                <a:solidFill>
                  <a:schemeClr val="bg1">
                    <a:lumMod val="20000"/>
                    <a:lumOff val="80000"/>
                  </a:schemeClr>
                </a:solidFill>
                <a:latin typeface="+mj-lt"/>
              </a:rPr>
              <a:t>The last stage of national humiliation…</a:t>
            </a:r>
            <a:br>
              <a:rPr lang="en-US" sz="6000" i="1" dirty="0">
                <a:solidFill>
                  <a:schemeClr val="bg1">
                    <a:lumMod val="20000"/>
                    <a:lumOff val="80000"/>
                  </a:schemeClr>
                </a:solidFill>
                <a:latin typeface="+mj-lt"/>
              </a:rPr>
            </a:br>
            <a:r>
              <a:rPr lang="en-US" sz="2800" b="1" dirty="0">
                <a:solidFill>
                  <a:schemeClr val="bg1">
                    <a:lumMod val="20000"/>
                    <a:lumOff val="80000"/>
                  </a:schemeClr>
                </a:solidFill>
              </a:rPr>
              <a:t>(Federalist 15)</a:t>
            </a:r>
          </a:p>
        </p:txBody>
      </p:sp>
      <p:pic>
        <p:nvPicPr>
          <p:cNvPr id="5" name="Picture 5"/>
          <p:cNvPicPr>
            <a:picLocks noChangeAspect="1" noChangeArrowheads="1"/>
          </p:cNvPicPr>
          <p:nvPr/>
        </p:nvPicPr>
        <p:blipFill>
          <a:blip r:embed="rId4" cstate="print"/>
          <a:srcRect/>
          <a:stretch>
            <a:fillRect/>
          </a:stretch>
        </p:blipFill>
        <p:spPr bwMode="auto">
          <a:xfrm>
            <a:off x="6172200" y="3203100"/>
            <a:ext cx="2819400" cy="3508586"/>
          </a:xfrm>
          <a:prstGeom prst="rect">
            <a:avLst/>
          </a:prstGeom>
          <a:noFill/>
          <a:ln w="9525">
            <a:noFill/>
            <a:miter lim="800000"/>
            <a:headEnd/>
            <a:tailEnd/>
          </a:ln>
        </p:spPr>
      </p:pic>
      <p:sp>
        <p:nvSpPr>
          <p:cNvPr id="6" name="Rectangle 5"/>
          <p:cNvSpPr/>
          <p:nvPr/>
        </p:nvSpPr>
        <p:spPr>
          <a:xfrm>
            <a:off x="6858000" y="6105914"/>
            <a:ext cx="2106820" cy="584775"/>
          </a:xfrm>
          <a:prstGeom prst="rect">
            <a:avLst/>
          </a:prstGeom>
        </p:spPr>
        <p:txBody>
          <a:bodyPr wrap="square">
            <a:spAutoFit/>
          </a:bodyPr>
          <a:lstStyle/>
          <a:p>
            <a:pPr algn="ctr"/>
            <a:r>
              <a:rPr lang="en-US" sz="3200" b="1" dirty="0">
                <a:solidFill>
                  <a:schemeClr val="bg1">
                    <a:lumMod val="20000"/>
                    <a:lumOff val="80000"/>
                  </a:schemeClr>
                </a:solidFill>
              </a:rPr>
              <a:t>Hamilton</a:t>
            </a:r>
            <a:endParaRPr lang="en-US" sz="3200" dirty="0">
              <a:solidFill>
                <a:schemeClr val="bg1">
                  <a:lumMod val="20000"/>
                  <a:lumOff val="80000"/>
                </a:schemeClr>
              </a:solidFill>
            </a:endParaRPr>
          </a:p>
        </p:txBody>
      </p:sp>
      <p:sp>
        <p:nvSpPr>
          <p:cNvPr id="8" name="Rectangle 7"/>
          <p:cNvSpPr/>
          <p:nvPr/>
        </p:nvSpPr>
        <p:spPr>
          <a:xfrm>
            <a:off x="76200" y="6488668"/>
            <a:ext cx="1729961" cy="307777"/>
          </a:xfrm>
          <a:prstGeom prst="rect">
            <a:avLst/>
          </a:prstGeom>
          <a:solidFill>
            <a:schemeClr val="bg1">
              <a:lumMod val="20000"/>
              <a:lumOff val="80000"/>
              <a:alpha val="75000"/>
            </a:schemeClr>
          </a:solidFill>
        </p:spPr>
        <p:txBody>
          <a:bodyPr wrap="none">
            <a:spAutoFit/>
          </a:bodyPr>
          <a:lstStyle/>
          <a:p>
            <a:r>
              <a:rPr lang="en-US" sz="1400" dirty="0"/>
              <a:t>Map Credit: </a:t>
            </a:r>
            <a:r>
              <a:rPr lang="en-US" sz="1400" dirty="0">
                <a:hlinkClick r:id="rId5" tooltip="User:Golbez"/>
              </a:rPr>
              <a:t>Golbez</a:t>
            </a:r>
            <a:endParaRPr lang="en-US" sz="1400" dirty="0"/>
          </a:p>
        </p:txBody>
      </p:sp>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1181" y="2772142"/>
            <a:ext cx="5211970" cy="3587902"/>
          </a:xfrm>
          <a:prstGeom prst="rect">
            <a:avLst/>
          </a:prstGeom>
        </p:spPr>
      </p:pic>
    </p:spTree>
    <p:extLst>
      <p:ext uri="{BB962C8B-B14F-4D97-AF65-F5344CB8AC3E}">
        <p14:creationId xmlns:p14="http://schemas.microsoft.com/office/powerpoint/2010/main" val="300873277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accent2">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38263110"/>
              </p:ext>
            </p:extLst>
          </p:nvPr>
        </p:nvGraphicFramePr>
        <p:xfrm>
          <a:off x="152400" y="152401"/>
          <a:ext cx="8762999" cy="6393571"/>
        </p:xfrm>
        <a:graphic>
          <a:graphicData uri="http://schemas.openxmlformats.org/drawingml/2006/table">
            <a:tbl>
              <a:tblPr firstRow="1" firstCol="1" bandRow="1">
                <a:tableStyleId>{69CF1AB2-1976-4502-BF36-3FF5EA218861}</a:tableStyleId>
              </a:tblPr>
              <a:tblGrid>
                <a:gridCol w="2590800">
                  <a:extLst>
                    <a:ext uri="{9D8B030D-6E8A-4147-A177-3AD203B41FA5}">
                      <a16:colId xmlns:a16="http://schemas.microsoft.com/office/drawing/2014/main" val="20000"/>
                    </a:ext>
                  </a:extLst>
                </a:gridCol>
                <a:gridCol w="2746064">
                  <a:extLst>
                    <a:ext uri="{9D8B030D-6E8A-4147-A177-3AD203B41FA5}">
                      <a16:colId xmlns:a16="http://schemas.microsoft.com/office/drawing/2014/main" val="20001"/>
                    </a:ext>
                  </a:extLst>
                </a:gridCol>
                <a:gridCol w="3426135">
                  <a:extLst>
                    <a:ext uri="{9D8B030D-6E8A-4147-A177-3AD203B41FA5}">
                      <a16:colId xmlns:a16="http://schemas.microsoft.com/office/drawing/2014/main" val="20002"/>
                    </a:ext>
                  </a:extLst>
                </a:gridCol>
              </a:tblGrid>
              <a:tr h="541042">
                <a:tc>
                  <a:txBody>
                    <a:bodyPr/>
                    <a:lstStyle/>
                    <a:p>
                      <a:pPr marL="0" marR="0" algn="ctr">
                        <a:spcBef>
                          <a:spcPts val="0"/>
                        </a:spcBef>
                        <a:spcAft>
                          <a:spcPts val="0"/>
                        </a:spcAft>
                      </a:pPr>
                      <a:endParaRPr lang="en-US" sz="2800" dirty="0">
                        <a:solidFill>
                          <a:schemeClr val="tx2"/>
                        </a:solidFill>
                        <a:effectLst/>
                        <a:latin typeface="Imprint MT Shadow" pitchFamily="82" charset="0"/>
                        <a:ea typeface="Calibri"/>
                        <a:cs typeface="Times New Roman"/>
                      </a:endParaRPr>
                    </a:p>
                  </a:txBody>
                  <a:tcPr marL="68580" marR="68580" marT="0" marB="0" anchor="b"/>
                </a:tc>
                <a:tc>
                  <a:txBody>
                    <a:bodyPr/>
                    <a:lstStyle/>
                    <a:p>
                      <a:pPr algn="ctr"/>
                      <a:r>
                        <a:rPr lang="en-US" sz="2800" dirty="0"/>
                        <a:t>Articles</a:t>
                      </a:r>
                      <a:endParaRPr lang="en-US" sz="2800" dirty="0">
                        <a:solidFill>
                          <a:schemeClr val="tx2"/>
                        </a:solidFill>
                        <a:latin typeface="Imprint MT Shadow" pitchFamily="82" charset="0"/>
                      </a:endParaRPr>
                    </a:p>
                  </a:txBody>
                  <a:tcPr marL="68580" marR="68580" marT="0" marB="0" anchor="ctr"/>
                </a:tc>
                <a:tc>
                  <a:txBody>
                    <a:bodyPr/>
                    <a:lstStyle/>
                    <a:p>
                      <a:pPr algn="ctr"/>
                      <a:r>
                        <a:rPr lang="en-US" sz="2800" dirty="0"/>
                        <a:t>Constitution</a:t>
                      </a:r>
                      <a:endParaRPr lang="en-US" sz="2800" dirty="0">
                        <a:solidFill>
                          <a:schemeClr val="tx2"/>
                        </a:solidFill>
                        <a:latin typeface="Imprint MT Shadow" pitchFamily="82" charset="0"/>
                      </a:endParaRPr>
                    </a:p>
                  </a:txBody>
                  <a:tcPr marL="68580" marR="68580" marT="0" marB="0" anchor="ctr"/>
                </a:tc>
                <a:extLst>
                  <a:ext uri="{0D108BD9-81ED-4DB2-BD59-A6C34878D82A}">
                    <a16:rowId xmlns:a16="http://schemas.microsoft.com/office/drawing/2014/main" val="10000"/>
                  </a:ext>
                </a:extLst>
              </a:tr>
              <a:tr h="830557">
                <a:tc>
                  <a:txBody>
                    <a:bodyPr/>
                    <a:lstStyle/>
                    <a:p>
                      <a:pPr marL="0" marR="0" algn="ctr">
                        <a:spcBef>
                          <a:spcPts val="0"/>
                        </a:spcBef>
                        <a:spcAft>
                          <a:spcPts val="0"/>
                        </a:spcAft>
                      </a:pPr>
                      <a:r>
                        <a:rPr kumimoji="0" lang="en-US" sz="2400" u="none" strike="noStrike" kern="1200" cap="none" spc="0" normalizeH="0" baseline="0" noProof="0" dirty="0">
                          <a:ln>
                            <a:noFill/>
                          </a:ln>
                          <a:effectLst/>
                          <a:uLnTx/>
                          <a:uFillTx/>
                        </a:rPr>
                        <a:t>Federalism</a:t>
                      </a:r>
                      <a:endParaRPr lang="en-US" sz="1050"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400" dirty="0">
                          <a:effectLst/>
                        </a:rPr>
                        <a:t>A Firm League </a:t>
                      </a:r>
                      <a:br>
                        <a:rPr lang="en-US" sz="1800" dirty="0">
                          <a:effectLst/>
                        </a:rPr>
                      </a:br>
                      <a:r>
                        <a:rPr lang="en-US" sz="1800" dirty="0">
                          <a:effectLst/>
                        </a:rPr>
                        <a:t>of </a:t>
                      </a:r>
                      <a:r>
                        <a:rPr lang="en-US" sz="2400" dirty="0">
                          <a:effectLst/>
                        </a:rPr>
                        <a:t>Friendship</a:t>
                      </a:r>
                      <a:endParaRPr lang="en-US" sz="16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6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1"/>
                  </a:ext>
                </a:extLst>
              </a:tr>
              <a:tr h="594434">
                <a:tc>
                  <a:txBody>
                    <a:bodyPr/>
                    <a:lstStyle/>
                    <a:p>
                      <a:pPr marL="0" marR="0" algn="ctr">
                        <a:spcBef>
                          <a:spcPts val="0"/>
                        </a:spcBef>
                        <a:spcAft>
                          <a:spcPts val="0"/>
                        </a:spcAft>
                      </a:pPr>
                      <a:r>
                        <a:rPr kumimoji="0" lang="en-US" sz="2400" b="1" u="none" strike="noStrike" kern="1200" cap="none" spc="0" normalizeH="0" baseline="0" dirty="0">
                          <a:ln>
                            <a:noFill/>
                          </a:ln>
                          <a:solidFill>
                            <a:schemeClr val="dk1"/>
                          </a:solidFill>
                          <a:effectLst/>
                          <a:uLnTx/>
                          <a:uFillTx/>
                          <a:latin typeface="+mn-lt"/>
                          <a:ea typeface="+mn-ea"/>
                          <a:cs typeface="+mn-cs"/>
                        </a:rPr>
                        <a:t>Sovereignty</a:t>
                      </a:r>
                    </a:p>
                  </a:txBody>
                  <a:tcPr marL="68580" marR="68580" marT="0" marB="0" anchor="ctr"/>
                </a:tc>
                <a:tc>
                  <a:txBody>
                    <a:bodyPr/>
                    <a:lstStyle/>
                    <a:p>
                      <a:pPr marL="0" marR="0" algn="ctr">
                        <a:spcBef>
                          <a:spcPts val="0"/>
                        </a:spcBef>
                        <a:spcAft>
                          <a:spcPts val="0"/>
                        </a:spcAft>
                      </a:pPr>
                      <a:r>
                        <a:rPr lang="en-US" sz="2400" b="1" dirty="0">
                          <a:solidFill>
                            <a:schemeClr val="tx2"/>
                          </a:solidFill>
                          <a:effectLst/>
                          <a:latin typeface="+mn-lt"/>
                          <a:ea typeface="Calibri"/>
                          <a:cs typeface="Times New Roman"/>
                        </a:rPr>
                        <a:t>States</a:t>
                      </a:r>
                    </a:p>
                  </a:txBody>
                  <a:tcPr marL="68580" marR="68580" marT="0" marB="0" anchor="ctr"/>
                </a:tc>
                <a:tc>
                  <a:txBody>
                    <a:bodyPr/>
                    <a:lstStyle/>
                    <a:p>
                      <a:pPr marL="0" marR="0" algn="ctr">
                        <a:spcBef>
                          <a:spcPts val="0"/>
                        </a:spcBef>
                        <a:spcAft>
                          <a:spcPts val="0"/>
                        </a:spcAft>
                      </a:pPr>
                      <a:endParaRPr lang="en-US" sz="2400" b="1" dirty="0">
                        <a:solidFill>
                          <a:schemeClr val="tx2"/>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2"/>
                  </a:ext>
                </a:extLst>
              </a:tr>
              <a:tr h="739160">
                <a:tc>
                  <a:txBody>
                    <a:bodyPr/>
                    <a:lstStyle/>
                    <a:p>
                      <a:pPr marL="0" marR="0" algn="ctr">
                        <a:spcBef>
                          <a:spcPts val="0"/>
                        </a:spcBef>
                        <a:spcAft>
                          <a:spcPts val="0"/>
                        </a:spcAft>
                      </a:pPr>
                      <a:r>
                        <a:rPr lang="en-US" sz="2400" dirty="0">
                          <a:effectLst/>
                        </a:rPr>
                        <a:t>Representation</a:t>
                      </a:r>
                    </a:p>
                    <a:p>
                      <a:pPr marL="0" marR="0" algn="ctr">
                        <a:spcBef>
                          <a:spcPts val="0"/>
                        </a:spcBef>
                        <a:spcAft>
                          <a:spcPts val="0"/>
                        </a:spcAft>
                      </a:pPr>
                      <a:r>
                        <a:rPr lang="en-US" sz="1800" dirty="0">
                          <a:effectLst/>
                        </a:rPr>
                        <a:t>of States</a:t>
                      </a:r>
                      <a:endParaRPr lang="en-US" sz="1600"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3600" dirty="0">
                          <a:effectLst/>
                        </a:rPr>
                        <a:t>EQUAL</a:t>
                      </a:r>
                      <a:endParaRPr lang="en-US" sz="14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18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3"/>
                  </a:ext>
                </a:extLst>
              </a:tr>
              <a:tr h="647606">
                <a:tc>
                  <a:txBody>
                    <a:bodyPr/>
                    <a:lstStyle/>
                    <a:p>
                      <a:pPr marL="0" marR="0" algn="ctr">
                        <a:spcBef>
                          <a:spcPts val="0"/>
                        </a:spcBef>
                        <a:spcAft>
                          <a:spcPts val="0"/>
                        </a:spcAft>
                      </a:pPr>
                      <a:r>
                        <a:rPr lang="en-US" sz="2800" dirty="0">
                          <a:solidFill>
                            <a:schemeClr val="bg2">
                              <a:lumMod val="75000"/>
                            </a:schemeClr>
                          </a:solidFill>
                          <a:effectLst/>
                        </a:rPr>
                        <a:t>Taxation</a:t>
                      </a:r>
                      <a:endParaRPr lang="en-US" sz="1800" dirty="0">
                        <a:solidFill>
                          <a:schemeClr val="bg2">
                            <a:lumMod val="75000"/>
                          </a:schemeClr>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lang="en-US" sz="2400" b="1" dirty="0">
                          <a:solidFill>
                            <a:schemeClr val="bg2">
                              <a:lumMod val="75000"/>
                            </a:schemeClr>
                          </a:solidFill>
                          <a:effectLst/>
                        </a:rPr>
                        <a:t>States</a:t>
                      </a:r>
                      <a:r>
                        <a:rPr lang="en-US" sz="2400" b="1" baseline="0" dirty="0">
                          <a:solidFill>
                            <a:schemeClr val="bg2">
                              <a:lumMod val="75000"/>
                            </a:schemeClr>
                          </a:solidFill>
                          <a:effectLst/>
                        </a:rPr>
                        <a:t> ONLY</a:t>
                      </a:r>
                      <a:endParaRPr lang="en-US" sz="1100" b="1" dirty="0">
                        <a:solidFill>
                          <a:schemeClr val="bg2">
                            <a:lumMod val="75000"/>
                          </a:schemeClr>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2400" b="1" kern="1200" dirty="0">
                        <a:solidFill>
                          <a:schemeClr val="tx2"/>
                        </a:solidFill>
                        <a:effectLst/>
                        <a:latin typeface="Imprint MT Shadow" pitchFamily="82" charset="0"/>
                        <a:ea typeface="+mn-ea"/>
                        <a:cs typeface="+mn-cs"/>
                      </a:endParaRPr>
                    </a:p>
                  </a:txBody>
                  <a:tcPr marL="68580" marR="68580" marT="0" marB="0" anchor="ctr"/>
                </a:tc>
                <a:extLst>
                  <a:ext uri="{0D108BD9-81ED-4DB2-BD59-A6C34878D82A}">
                    <a16:rowId xmlns:a16="http://schemas.microsoft.com/office/drawing/2014/main" val="10004"/>
                  </a:ext>
                </a:extLst>
              </a:tr>
              <a:tr h="1676400">
                <a:tc>
                  <a:txBody>
                    <a:bodyPr/>
                    <a:lstStyle/>
                    <a:p>
                      <a:pPr marL="0" marR="0" algn="ctr">
                        <a:spcBef>
                          <a:spcPts val="0"/>
                        </a:spcBef>
                        <a:spcAft>
                          <a:spcPts val="0"/>
                        </a:spcAft>
                      </a:pPr>
                      <a:r>
                        <a:rPr lang="en-US" sz="3200" dirty="0">
                          <a:effectLst/>
                        </a:rPr>
                        <a:t> Powers of Congress</a:t>
                      </a:r>
                      <a:endParaRPr lang="en-US" sz="2800" dirty="0">
                        <a:solidFill>
                          <a:schemeClr val="tx2"/>
                        </a:solidFill>
                        <a:effectLst/>
                        <a:latin typeface="Imprint MT Shadow" pitchFamily="82"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effectLst/>
                        </a:rPr>
                        <a:t>Foreign Relations</a:t>
                      </a:r>
                    </a:p>
                    <a:p>
                      <a:pPr marL="0" marR="0" algn="ctr">
                        <a:spcBef>
                          <a:spcPts val="0"/>
                        </a:spcBef>
                        <a:spcAft>
                          <a:spcPts val="0"/>
                        </a:spcAft>
                      </a:pPr>
                      <a:endParaRPr lang="en-US" sz="100" b="1" dirty="0">
                        <a:effectLst/>
                      </a:endParaRPr>
                    </a:p>
                    <a:p>
                      <a:pPr marL="0" marR="0" algn="ctr">
                        <a:spcBef>
                          <a:spcPts val="0"/>
                        </a:spcBef>
                        <a:spcAft>
                          <a:spcPts val="0"/>
                        </a:spcAft>
                      </a:pPr>
                      <a:r>
                        <a:rPr lang="en-US" sz="1800" b="1" dirty="0">
                          <a:effectLst/>
                        </a:rPr>
                        <a:t>Army and Navy</a:t>
                      </a:r>
                    </a:p>
                    <a:p>
                      <a:pPr marL="0" marR="0" algn="ctr">
                        <a:spcBef>
                          <a:spcPts val="0"/>
                        </a:spcBef>
                        <a:spcAft>
                          <a:spcPts val="0"/>
                        </a:spcAft>
                      </a:pPr>
                      <a:r>
                        <a:rPr lang="en-US" sz="1800" b="1" dirty="0">
                          <a:effectLst/>
                        </a:rPr>
                        <a:t>Declare War</a:t>
                      </a:r>
                    </a:p>
                    <a:p>
                      <a:pPr marL="0" marR="0" algn="ctr">
                        <a:spcBef>
                          <a:spcPts val="0"/>
                        </a:spcBef>
                        <a:spcAft>
                          <a:spcPts val="0"/>
                        </a:spcAft>
                      </a:pPr>
                      <a:r>
                        <a:rPr lang="en-US" sz="1800" b="1" dirty="0">
                          <a:effectLst/>
                        </a:rPr>
                        <a:t>Ambassadors</a:t>
                      </a:r>
                    </a:p>
                    <a:p>
                      <a:pPr marL="0" marR="0" algn="ctr">
                        <a:spcBef>
                          <a:spcPts val="0"/>
                        </a:spcBef>
                        <a:spcAft>
                          <a:spcPts val="0"/>
                        </a:spcAft>
                      </a:pPr>
                      <a:r>
                        <a:rPr lang="en-US" sz="1800" b="1" dirty="0">
                          <a:effectLst/>
                        </a:rPr>
                        <a:t>Treaties</a:t>
                      </a:r>
                      <a:endParaRPr lang="en-US" sz="1800" b="1" i="1" dirty="0">
                        <a:solidFill>
                          <a:schemeClr val="tx2"/>
                        </a:solidFill>
                        <a:effectLst/>
                        <a:latin typeface="Imprint MT Shadow" pitchFamily="82" charset="0"/>
                      </a:endParaRPr>
                    </a:p>
                  </a:txBody>
                  <a:tcPr marL="68580" marR="68580" marT="0" marB="0" anchor="ctr"/>
                </a:tc>
                <a:tc>
                  <a:txBody>
                    <a:bodyPr/>
                    <a:lstStyle/>
                    <a:p>
                      <a:pPr marL="225425" marR="0" indent="0" algn="l">
                        <a:spcBef>
                          <a:spcPts val="0"/>
                        </a:spcBef>
                        <a:spcAft>
                          <a:spcPts val="0"/>
                        </a:spcAft>
                      </a:pPr>
                      <a:endParaRPr lang="en-US" sz="1800" b="1" dirty="0">
                        <a:solidFill>
                          <a:schemeClr val="tx2"/>
                        </a:solidFill>
                        <a:effectLst/>
                        <a:latin typeface="Imprint MT Shadow" pitchFamily="82" charset="0"/>
                      </a:endParaRPr>
                    </a:p>
                  </a:txBody>
                  <a:tcPr marL="68580" marR="68580" marT="0" marB="0" anchor="ctr"/>
                </a:tc>
                <a:extLst>
                  <a:ext uri="{0D108BD9-81ED-4DB2-BD59-A6C34878D82A}">
                    <a16:rowId xmlns:a16="http://schemas.microsoft.com/office/drawing/2014/main" val="10005"/>
                  </a:ext>
                </a:extLst>
              </a:tr>
              <a:tr h="609600">
                <a:tc>
                  <a:txBody>
                    <a:bodyPr/>
                    <a:lstStyle/>
                    <a:p>
                      <a:pPr marL="0" marR="0" algn="ctr">
                        <a:spcBef>
                          <a:spcPts val="0"/>
                        </a:spcBef>
                        <a:spcAft>
                          <a:spcPts val="0"/>
                        </a:spcAft>
                      </a:pPr>
                      <a:r>
                        <a:rPr lang="en-US" sz="2400" dirty="0">
                          <a:solidFill>
                            <a:schemeClr val="tx2"/>
                          </a:solidFill>
                          <a:effectLst/>
                          <a:latin typeface="+mn-lt"/>
                          <a:ea typeface="Calibri"/>
                          <a:cs typeface="Times New Roman"/>
                        </a:rPr>
                        <a:t>Legislation</a:t>
                      </a:r>
                      <a:endParaRPr lang="en-US" sz="2000" dirty="0">
                        <a:solidFill>
                          <a:schemeClr val="tx2"/>
                        </a:solidFill>
                        <a:effectLst/>
                        <a:latin typeface="+mn-lt"/>
                        <a:ea typeface="Calibri"/>
                        <a:cs typeface="Times New Roman"/>
                      </a:endParaRPr>
                    </a:p>
                  </a:txBody>
                  <a:tcPr marL="68580" marR="68580" marT="0" marB="0" anchor="ctr"/>
                </a:tc>
                <a:tc>
                  <a:txBody>
                    <a:bodyPr/>
                    <a:lstStyle/>
                    <a:p>
                      <a:pPr marL="0" marR="0" algn="ctr">
                        <a:spcBef>
                          <a:spcPts val="0"/>
                        </a:spcBef>
                        <a:spcAft>
                          <a:spcPts val="0"/>
                        </a:spcAft>
                      </a:pPr>
                      <a:r>
                        <a:rPr lang="en-US" sz="2400" b="1" dirty="0">
                          <a:solidFill>
                            <a:schemeClr val="tx2"/>
                          </a:solidFill>
                          <a:effectLst/>
                          <a:latin typeface="+mn-lt"/>
                          <a:ea typeface="Calibri"/>
                          <a:cs typeface="Times New Roman"/>
                        </a:rPr>
                        <a:t>2/3</a:t>
                      </a:r>
                    </a:p>
                  </a:txBody>
                  <a:tcPr marL="68580" marR="68580" marT="0" marB="0" anchor="ctr"/>
                </a:tc>
                <a:tc>
                  <a:txBody>
                    <a:bodyPr/>
                    <a:lstStyle/>
                    <a:p>
                      <a:pPr marL="0" marR="0" algn="ctr">
                        <a:spcBef>
                          <a:spcPts val="0"/>
                        </a:spcBef>
                        <a:spcAft>
                          <a:spcPts val="0"/>
                        </a:spcAft>
                      </a:pPr>
                      <a:endParaRPr lang="en-US" sz="2000" b="1" dirty="0">
                        <a:solidFill>
                          <a:schemeClr val="tx2"/>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6"/>
                  </a:ext>
                </a:extLst>
              </a:tr>
              <a:tr h="754772">
                <a:tc>
                  <a:txBody>
                    <a:bodyPr/>
                    <a:lstStyle/>
                    <a:p>
                      <a:pPr marL="0" marR="0" algn="ctr">
                        <a:spcBef>
                          <a:spcPts val="0"/>
                        </a:spcBef>
                        <a:spcAft>
                          <a:spcPts val="0"/>
                        </a:spcAft>
                      </a:pPr>
                      <a:r>
                        <a:rPr lang="en-US" sz="2400" dirty="0">
                          <a:effectLst/>
                        </a:rPr>
                        <a:t>Amendments</a:t>
                      </a:r>
                      <a:endParaRPr lang="en-US" sz="2000"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r>
                        <a:rPr kumimoji="0" lang="en-US" sz="2800" b="1" u="none" strike="noStrike" kern="1200" cap="none" spc="0" normalizeH="0" baseline="0" noProof="0" dirty="0">
                          <a:ln>
                            <a:noFill/>
                          </a:ln>
                          <a:effectLst/>
                          <a:uLnTx/>
                          <a:uFillTx/>
                        </a:rPr>
                        <a:t>UNANIMOUS</a:t>
                      </a:r>
                      <a:endParaRPr lang="en-US" sz="1200" b="1" dirty="0">
                        <a:solidFill>
                          <a:schemeClr val="tx2"/>
                        </a:solidFill>
                        <a:effectLst/>
                        <a:latin typeface="Imprint MT Shadow" pitchFamily="82" charset="0"/>
                        <a:ea typeface="Calibri"/>
                        <a:cs typeface="Times New Roman"/>
                      </a:endParaRPr>
                    </a:p>
                  </a:txBody>
                  <a:tcPr marL="68580" marR="68580" marT="0" marB="0" anchor="ctr"/>
                </a:tc>
                <a:tc>
                  <a:txBody>
                    <a:bodyPr/>
                    <a:lstStyle/>
                    <a:p>
                      <a:pPr marL="0" marR="0" algn="ctr">
                        <a:spcBef>
                          <a:spcPts val="0"/>
                        </a:spcBef>
                        <a:spcAft>
                          <a:spcPts val="0"/>
                        </a:spcAft>
                      </a:pPr>
                      <a:endParaRPr lang="en-US" sz="2000" b="1" dirty="0">
                        <a:solidFill>
                          <a:schemeClr val="tx2"/>
                        </a:solidFill>
                        <a:effectLst/>
                        <a:latin typeface="Imprint MT Shadow" pitchFamily="82" charset="0"/>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
        <p:nvSpPr>
          <p:cNvPr id="6" name="Rectangle 5"/>
          <p:cNvSpPr/>
          <p:nvPr/>
        </p:nvSpPr>
        <p:spPr>
          <a:xfrm>
            <a:off x="5568538" y="762090"/>
            <a:ext cx="3264725" cy="671093"/>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400" b="1" kern="0" dirty="0"/>
              <a:t>A More Perfect </a:t>
            </a:r>
            <a:r>
              <a:rPr lang="en-US" sz="2800" b="1" kern="0" dirty="0"/>
              <a:t>UNION</a:t>
            </a:r>
            <a:endParaRPr lang="en-US" sz="2400" b="1" kern="0" dirty="0"/>
          </a:p>
        </p:txBody>
      </p:sp>
      <p:sp>
        <p:nvSpPr>
          <p:cNvPr id="7" name="Rectangle 6"/>
          <p:cNvSpPr/>
          <p:nvPr/>
        </p:nvSpPr>
        <p:spPr>
          <a:xfrm>
            <a:off x="5568538" y="1602603"/>
            <a:ext cx="3264725" cy="478371"/>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400" b="1" kern="0" dirty="0"/>
              <a:t>Shared</a:t>
            </a:r>
            <a:endParaRPr lang="en-US" b="1" kern="0" dirty="0"/>
          </a:p>
        </p:txBody>
      </p:sp>
      <p:sp>
        <p:nvSpPr>
          <p:cNvPr id="8" name="Rectangle 7"/>
          <p:cNvSpPr/>
          <p:nvPr/>
        </p:nvSpPr>
        <p:spPr>
          <a:xfrm>
            <a:off x="5568538" y="2173836"/>
            <a:ext cx="3264725" cy="615084"/>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000" b="1" kern="0" dirty="0"/>
              <a:t>Proportional (House)</a:t>
            </a:r>
          </a:p>
          <a:p>
            <a:pPr algn="ctr"/>
            <a:r>
              <a:rPr lang="en-US" sz="2000" b="1" kern="0" dirty="0"/>
              <a:t>Equal (Senate)</a:t>
            </a:r>
          </a:p>
        </p:txBody>
      </p:sp>
      <p:sp>
        <p:nvSpPr>
          <p:cNvPr id="9" name="Rectangle 8"/>
          <p:cNvSpPr/>
          <p:nvPr/>
        </p:nvSpPr>
        <p:spPr>
          <a:xfrm>
            <a:off x="5568538" y="2977075"/>
            <a:ext cx="3264725" cy="415636"/>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400" b="1" kern="0" dirty="0"/>
              <a:t>State &amp; Federal</a:t>
            </a:r>
          </a:p>
        </p:txBody>
      </p:sp>
      <p:sp>
        <p:nvSpPr>
          <p:cNvPr id="10" name="Rectangle 9"/>
          <p:cNvSpPr/>
          <p:nvPr/>
        </p:nvSpPr>
        <p:spPr>
          <a:xfrm>
            <a:off x="5568538" y="3577769"/>
            <a:ext cx="3264725" cy="1524000"/>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marL="285750"/>
            <a:r>
              <a:rPr lang="en-US" sz="2200" b="1" kern="0" dirty="0"/>
              <a:t>In Addition:</a:t>
            </a:r>
          </a:p>
          <a:p>
            <a:pPr marL="571500"/>
            <a:r>
              <a:rPr lang="en-US" b="1" kern="0" dirty="0"/>
              <a:t>Taxation</a:t>
            </a:r>
          </a:p>
          <a:p>
            <a:pPr marL="571500"/>
            <a:r>
              <a:rPr lang="en-US" b="1" i="1" kern="0" dirty="0"/>
              <a:t>Interstate </a:t>
            </a:r>
            <a:r>
              <a:rPr lang="en-US" b="1" kern="0" dirty="0"/>
              <a:t>Commerce</a:t>
            </a:r>
          </a:p>
          <a:p>
            <a:pPr marL="571500"/>
            <a:r>
              <a:rPr lang="en-US" b="1" kern="0" dirty="0"/>
              <a:t>Currency</a:t>
            </a:r>
          </a:p>
          <a:p>
            <a:pPr marL="571500"/>
            <a:r>
              <a:rPr lang="en-US" b="1" kern="0" dirty="0"/>
              <a:t>Crush Rebellions</a:t>
            </a:r>
          </a:p>
        </p:txBody>
      </p:sp>
      <p:sp>
        <p:nvSpPr>
          <p:cNvPr id="13" name="Rectangle 12"/>
          <p:cNvSpPr/>
          <p:nvPr/>
        </p:nvSpPr>
        <p:spPr>
          <a:xfrm>
            <a:off x="5499958" y="5201542"/>
            <a:ext cx="3423062" cy="536318"/>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000" b="1" kern="0" dirty="0"/>
              <a:t>Senate + House + President</a:t>
            </a:r>
          </a:p>
        </p:txBody>
      </p:sp>
      <p:sp>
        <p:nvSpPr>
          <p:cNvPr id="14" name="Rectangle 13"/>
          <p:cNvSpPr/>
          <p:nvPr/>
        </p:nvSpPr>
        <p:spPr>
          <a:xfrm>
            <a:off x="5499958" y="5852338"/>
            <a:ext cx="3415441" cy="598579"/>
          </a:xfrm>
          <a:prstGeom prst="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r>
              <a:rPr lang="en-US" sz="2400" b="1" kern="0" dirty="0"/>
              <a:t>2/3 </a:t>
            </a:r>
            <a:r>
              <a:rPr lang="en-US" sz="2000" b="1" kern="0" dirty="0"/>
              <a:t>Congress + </a:t>
            </a:r>
            <a:r>
              <a:rPr lang="en-US" sz="2400" b="1" kern="0" dirty="0"/>
              <a:t>3/4</a:t>
            </a:r>
            <a:r>
              <a:rPr lang="en-US" sz="2000" b="1" kern="0" dirty="0"/>
              <a:t> States</a:t>
            </a:r>
          </a:p>
        </p:txBody>
      </p:sp>
    </p:spTree>
    <p:extLst>
      <p:ext uri="{BB962C8B-B14F-4D97-AF65-F5344CB8AC3E}">
        <p14:creationId xmlns:p14="http://schemas.microsoft.com/office/powerpoint/2010/main" val="304416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0.7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0.7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strVal val="#ppt_w*0.7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strVal val="#ppt_w*0.70"/>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strVal val="#ppt_w*0.70"/>
                                          </p:val>
                                        </p:tav>
                                        <p:tav tm="100000">
                                          <p:val>
                                            <p:strVal val="#ppt_w"/>
                                          </p:val>
                                        </p:tav>
                                      </p:tavLst>
                                    </p:anim>
                                    <p:anim calcmode="lin" valueType="num">
                                      <p:cBhvr>
                                        <p:cTn id="43" dur="500" fill="hold"/>
                                        <p:tgtEl>
                                          <p:spTgt spid="13"/>
                                        </p:tgtEl>
                                        <p:attrNameLst>
                                          <p:attrName>ppt_h</p:attrName>
                                        </p:attrNameLst>
                                      </p:cBhvr>
                                      <p:tavLst>
                                        <p:tav tm="0">
                                          <p:val>
                                            <p:strVal val="#ppt_h"/>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ppt_w*0.7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30"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1"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1"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1" y="4032371"/>
            <a:ext cx="5206435" cy="1530229"/>
          </a:xfrm>
          <a:prstGeom prst="rect">
            <a:avLst/>
          </a:prstGeom>
        </p:spPr>
      </p:pic>
    </p:spTree>
    <p:extLst>
      <p:ext uri="{BB962C8B-B14F-4D97-AF65-F5344CB8AC3E}">
        <p14:creationId xmlns:p14="http://schemas.microsoft.com/office/powerpoint/2010/main" val="3556234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244662" cy="685800"/>
          </a:xfrm>
        </p:spPr>
        <p:txBody>
          <a:bodyPr>
            <a:noAutofit/>
          </a:bodyPr>
          <a:lstStyle/>
          <a:p>
            <a:pPr algn="l"/>
            <a:r>
              <a:rPr lang="en-US" sz="7200" dirty="0">
                <a:solidFill>
                  <a:schemeClr val="accent1">
                    <a:lumMod val="20000"/>
                    <a:lumOff val="80000"/>
                  </a:schemeClr>
                </a:solidFill>
              </a:rPr>
              <a:t>Treaty of Paris</a:t>
            </a:r>
          </a:p>
        </p:txBody>
      </p:sp>
      <p:sp>
        <p:nvSpPr>
          <p:cNvPr id="3" name="Content Placeholder 2"/>
          <p:cNvSpPr>
            <a:spLocks noGrp="1"/>
          </p:cNvSpPr>
          <p:nvPr>
            <p:ph idx="1"/>
          </p:nvPr>
        </p:nvSpPr>
        <p:spPr>
          <a:xfrm>
            <a:off x="152400" y="1981200"/>
            <a:ext cx="5397062" cy="4114800"/>
          </a:xfrm>
        </p:spPr>
        <p:txBody>
          <a:bodyPr>
            <a:noAutofit/>
          </a:bodyPr>
          <a:lstStyle/>
          <a:p>
            <a:pPr marL="236538" indent="-168275">
              <a:buNone/>
            </a:pPr>
            <a:r>
              <a:rPr lang="en-US" sz="2200" b="1" dirty="0">
                <a:solidFill>
                  <a:schemeClr val="accent1">
                    <a:lumMod val="20000"/>
                    <a:lumOff val="80000"/>
                  </a:schemeClr>
                </a:solidFill>
                <a:latin typeface="Garamond" panose="02020404030301010803" pitchFamily="18" charset="0"/>
              </a:rPr>
              <a:t>“His </a:t>
            </a:r>
            <a:r>
              <a:rPr lang="en-US" sz="2200" b="1" dirty="0" err="1">
                <a:solidFill>
                  <a:schemeClr val="accent1">
                    <a:lumMod val="20000"/>
                    <a:lumOff val="80000"/>
                  </a:schemeClr>
                </a:solidFill>
                <a:latin typeface="Garamond" panose="02020404030301010803" pitchFamily="18" charset="0"/>
              </a:rPr>
              <a:t>Brittanic</a:t>
            </a:r>
            <a:r>
              <a:rPr lang="en-US" sz="2200" b="1" dirty="0">
                <a:solidFill>
                  <a:schemeClr val="accent1">
                    <a:lumMod val="20000"/>
                    <a:lumOff val="80000"/>
                  </a:schemeClr>
                </a:solidFill>
                <a:latin typeface="Garamond" panose="02020404030301010803" pitchFamily="18" charset="0"/>
              </a:rPr>
              <a:t> Majesty acknowledges the said United States, viz., New Hampshire, Massachusetts Bay, Rhode Island and Providence Plantations, Connecticut, New York, New Jersey, Pennsylvania, Maryland, Virginia, North Carolina, South Carolina and Georgia, to be </a:t>
            </a:r>
            <a:br>
              <a:rPr lang="en-US" sz="2200" b="1" dirty="0">
                <a:solidFill>
                  <a:schemeClr val="accent1">
                    <a:lumMod val="20000"/>
                    <a:lumOff val="80000"/>
                  </a:schemeClr>
                </a:solidFill>
                <a:latin typeface="Garamond" panose="02020404030301010803" pitchFamily="18" charset="0"/>
              </a:rPr>
            </a:br>
            <a:r>
              <a:rPr lang="en-US" sz="3600" b="1" dirty="0">
                <a:solidFill>
                  <a:schemeClr val="tx1">
                    <a:lumMod val="10000"/>
                    <a:lumOff val="90000"/>
                  </a:schemeClr>
                </a:solidFill>
              </a:rPr>
              <a:t>free</a:t>
            </a:r>
            <a:r>
              <a:rPr lang="en-US" sz="3600" b="1" dirty="0">
                <a:solidFill>
                  <a:schemeClr val="tx1">
                    <a:lumMod val="10000"/>
                    <a:lumOff val="90000"/>
                  </a:schemeClr>
                </a:solidFill>
                <a:latin typeface="Garamond" panose="02020404030301010803" pitchFamily="18" charset="0"/>
              </a:rPr>
              <a:t> </a:t>
            </a:r>
            <a:br>
              <a:rPr lang="en-US" sz="3600" b="1" dirty="0">
                <a:solidFill>
                  <a:schemeClr val="tx1">
                    <a:lumMod val="10000"/>
                    <a:lumOff val="90000"/>
                  </a:schemeClr>
                </a:solidFill>
                <a:latin typeface="Garamond" panose="02020404030301010803" pitchFamily="18" charset="0"/>
              </a:rPr>
            </a:br>
            <a:r>
              <a:rPr lang="en-US" sz="3600" b="1" dirty="0">
                <a:solidFill>
                  <a:schemeClr val="tx1">
                    <a:lumMod val="10000"/>
                    <a:lumOff val="90000"/>
                  </a:schemeClr>
                </a:solidFill>
              </a:rPr>
              <a:t>sovereign</a:t>
            </a:r>
            <a:r>
              <a:rPr lang="en-US" sz="3600" b="1" dirty="0">
                <a:solidFill>
                  <a:schemeClr val="tx1">
                    <a:lumMod val="10000"/>
                    <a:lumOff val="90000"/>
                  </a:schemeClr>
                </a:solidFill>
                <a:latin typeface="Garamond" panose="02020404030301010803" pitchFamily="18" charset="0"/>
              </a:rPr>
              <a:t> and </a:t>
            </a:r>
            <a:br>
              <a:rPr lang="en-US" sz="3600" b="1" dirty="0">
                <a:solidFill>
                  <a:schemeClr val="tx1">
                    <a:lumMod val="10000"/>
                    <a:lumOff val="90000"/>
                  </a:schemeClr>
                </a:solidFill>
                <a:latin typeface="Garamond" panose="02020404030301010803" pitchFamily="18" charset="0"/>
              </a:rPr>
            </a:br>
            <a:r>
              <a:rPr lang="en-US" sz="3600" b="1" dirty="0">
                <a:solidFill>
                  <a:schemeClr val="tx1">
                    <a:lumMod val="10000"/>
                    <a:lumOff val="90000"/>
                  </a:schemeClr>
                </a:solidFill>
              </a:rPr>
              <a:t>independent</a:t>
            </a:r>
            <a:r>
              <a:rPr lang="en-US" sz="3600" b="1" dirty="0">
                <a:solidFill>
                  <a:schemeClr val="tx1">
                    <a:lumMod val="10000"/>
                    <a:lumOff val="90000"/>
                  </a:schemeClr>
                </a:solidFill>
                <a:latin typeface="Garamond" panose="02020404030301010803" pitchFamily="18" charset="0"/>
              </a:rPr>
              <a:t> states…”</a:t>
            </a:r>
          </a:p>
        </p:txBody>
      </p:sp>
      <p:sp>
        <p:nvSpPr>
          <p:cNvPr id="4" name="Rectangle 3"/>
          <p:cNvSpPr/>
          <p:nvPr/>
        </p:nvSpPr>
        <p:spPr>
          <a:xfrm>
            <a:off x="1146562" y="6336268"/>
            <a:ext cx="3349238" cy="369332"/>
          </a:xfrm>
          <a:prstGeom prst="rect">
            <a:avLst/>
          </a:prstGeom>
          <a:solidFill>
            <a:schemeClr val="accent1">
              <a:lumMod val="60000"/>
              <a:lumOff val="40000"/>
            </a:schemeClr>
          </a:solidFill>
        </p:spPr>
        <p:txBody>
          <a:bodyPr wrap="square">
            <a:spAutoFit/>
          </a:bodyPr>
          <a:lstStyle/>
          <a:p>
            <a:r>
              <a:rPr lang="en-US" b="1" dirty="0"/>
              <a:t>Source:  </a:t>
            </a:r>
            <a:r>
              <a:rPr lang="en-US" b="1" dirty="0">
                <a:hlinkClick r:id="rId3"/>
              </a:rPr>
              <a:t>ourdocuments.gov</a:t>
            </a:r>
            <a:r>
              <a:rPr lang="en-US" b="1" dirty="0"/>
              <a:t> </a:t>
            </a:r>
            <a:endParaRPr lang="en-US" dirty="0"/>
          </a:p>
        </p:txBody>
      </p:sp>
      <p:pic>
        <p:nvPicPr>
          <p:cNvPr id="1027" name="Picture 3" descr="C:\Users\trichey\AppData\Local\Microsoft\Windows\Temporary Internet Files\Content.IE5\LCGDF0TQ\MP90040320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99" r="11718"/>
          <a:stretch/>
        </p:blipFill>
        <p:spPr bwMode="auto">
          <a:xfrm>
            <a:off x="5549462" y="0"/>
            <a:ext cx="3594538"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60296" y="1258669"/>
            <a:ext cx="1392304" cy="646331"/>
          </a:xfrm>
          <a:prstGeom prst="rect">
            <a:avLst/>
          </a:prstGeom>
        </p:spPr>
        <p:txBody>
          <a:bodyPr wrap="none">
            <a:spAutoFit/>
          </a:bodyPr>
          <a:lstStyle/>
          <a:p>
            <a:r>
              <a:rPr lang="en-US" sz="3600" b="1" dirty="0">
                <a:solidFill>
                  <a:prstClr val="white"/>
                </a:solidFill>
              </a:rPr>
              <a:t>(1783)</a:t>
            </a:r>
          </a:p>
        </p:txBody>
      </p:sp>
    </p:spTree>
    <p:extLst>
      <p:ext uri="{BB962C8B-B14F-4D97-AF65-F5344CB8AC3E}">
        <p14:creationId xmlns:p14="http://schemas.microsoft.com/office/powerpoint/2010/main" val="403980110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2773362"/>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5400" b="1" dirty="0">
                <a:ln/>
                <a:solidFill>
                  <a:schemeClr val="accent3"/>
                </a:solidFill>
              </a:rPr>
              <a:t>SOVEREIGNTY</a:t>
            </a:r>
            <a:endParaRPr lang="en-US" sz="6000" b="1" dirty="0">
              <a:ln/>
              <a:solidFill>
                <a:schemeClr val="accent3"/>
              </a:solidFill>
            </a:endParaRPr>
          </a:p>
        </p:txBody>
      </p:sp>
      <p:sp>
        <p:nvSpPr>
          <p:cNvPr id="4" name="TextBox 3"/>
          <p:cNvSpPr txBox="1"/>
          <p:nvPr/>
        </p:nvSpPr>
        <p:spPr>
          <a:xfrm>
            <a:off x="0" y="3962400"/>
            <a:ext cx="9144000" cy="1938992"/>
          </a:xfrm>
          <a:prstGeom prst="rect">
            <a:avLst/>
          </a:prstGeom>
          <a:noFill/>
        </p:spPr>
        <p:txBody>
          <a:bodyPr wrap="square" rtlCol="0">
            <a:spAutoFit/>
          </a:bodyPr>
          <a:lstStyle/>
          <a:p>
            <a:pPr algn="ctr"/>
            <a:r>
              <a:rPr lang="en-US" sz="6000" i="1" dirty="0">
                <a:solidFill>
                  <a:schemeClr val="tx2">
                    <a:lumMod val="10000"/>
                    <a:lumOff val="90000"/>
                  </a:schemeClr>
                </a:solidFill>
              </a:rPr>
              <a:t>Where Ultimate </a:t>
            </a:r>
            <a:br>
              <a:rPr lang="en-US" sz="6000" i="1" dirty="0">
                <a:solidFill>
                  <a:schemeClr val="tx2">
                    <a:lumMod val="10000"/>
                    <a:lumOff val="90000"/>
                  </a:schemeClr>
                </a:solidFill>
              </a:rPr>
            </a:br>
            <a:r>
              <a:rPr lang="en-US" sz="6000" i="1" dirty="0">
                <a:solidFill>
                  <a:schemeClr val="tx2">
                    <a:lumMod val="10000"/>
                    <a:lumOff val="90000"/>
                  </a:schemeClr>
                </a:solidFill>
              </a:rPr>
              <a:t>Power Resides</a:t>
            </a:r>
          </a:p>
        </p:txBody>
      </p:sp>
    </p:spTree>
    <p:extLst>
      <p:ext uri="{BB962C8B-B14F-4D97-AF65-F5344CB8AC3E}">
        <p14:creationId xmlns:p14="http://schemas.microsoft.com/office/powerpoint/2010/main" val="226309825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ichey\Documents\My Box Files\Design Resources\Graphics\Textures and Backgrounds\Tea_Party_Texture_Pack\Tea_Party_Texture_Pack\Compressed\Tea_Party_Texture_Pack_No_7.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8904" y="0"/>
            <a:ext cx="917290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81000"/>
            <a:ext cx="8229600" cy="1143000"/>
          </a:xfrm>
        </p:spPr>
        <p:txBody>
          <a:bodyPr>
            <a:noAutofit/>
          </a:bodyPr>
          <a:lstStyle/>
          <a:p>
            <a:pPr algn="l"/>
            <a:r>
              <a:rPr lang="en-US" sz="7200" dirty="0"/>
              <a:t>From Article II</a:t>
            </a:r>
          </a:p>
        </p:txBody>
      </p:sp>
      <p:sp>
        <p:nvSpPr>
          <p:cNvPr id="3" name="Content Placeholder 2"/>
          <p:cNvSpPr>
            <a:spLocks noGrp="1"/>
          </p:cNvSpPr>
          <p:nvPr>
            <p:ph idx="1"/>
          </p:nvPr>
        </p:nvSpPr>
        <p:spPr>
          <a:xfrm>
            <a:off x="381000" y="1798637"/>
            <a:ext cx="8382000" cy="4525963"/>
          </a:xfrm>
        </p:spPr>
        <p:txBody>
          <a:bodyPr>
            <a:noAutofit/>
          </a:bodyPr>
          <a:lstStyle/>
          <a:p>
            <a:pPr marL="0" indent="0">
              <a:buNone/>
            </a:pPr>
            <a:r>
              <a:rPr lang="en-US" sz="5400" dirty="0">
                <a:latin typeface="+mj-lt"/>
              </a:rPr>
              <a:t>Each state retains its </a:t>
            </a:r>
            <a:r>
              <a:rPr lang="en-US" sz="5400" dirty="0">
                <a:solidFill>
                  <a:schemeClr val="accent3"/>
                </a:solidFill>
                <a:latin typeface="+mj-lt"/>
              </a:rPr>
              <a:t>sovereignty</a:t>
            </a:r>
            <a:r>
              <a:rPr lang="en-US" sz="5400" dirty="0">
                <a:latin typeface="+mj-lt"/>
              </a:rPr>
              <a:t>, </a:t>
            </a:r>
            <a:r>
              <a:rPr lang="en-US" sz="5400" dirty="0">
                <a:solidFill>
                  <a:schemeClr val="accent3"/>
                </a:solidFill>
                <a:latin typeface="+mj-lt"/>
              </a:rPr>
              <a:t>freedom</a:t>
            </a:r>
            <a:r>
              <a:rPr lang="en-US" sz="5400" dirty="0">
                <a:latin typeface="+mj-lt"/>
              </a:rPr>
              <a:t>, and </a:t>
            </a:r>
            <a:r>
              <a:rPr lang="en-US" sz="5400" dirty="0">
                <a:solidFill>
                  <a:schemeClr val="accent3"/>
                </a:solidFill>
                <a:latin typeface="+mj-lt"/>
              </a:rPr>
              <a:t>independence</a:t>
            </a:r>
            <a:r>
              <a:rPr lang="en-US" sz="5400" dirty="0">
                <a:latin typeface="+mj-lt"/>
              </a:rPr>
              <a:t>, and every power, jurisdiction, and right, which is not by this Confederation expressly delegated to the United States, in Congress assembled.</a:t>
            </a:r>
          </a:p>
        </p:txBody>
      </p:sp>
      <p:sp>
        <p:nvSpPr>
          <p:cNvPr id="5" name="Rectangle 4"/>
          <p:cNvSpPr/>
          <p:nvPr/>
        </p:nvSpPr>
        <p:spPr>
          <a:xfrm>
            <a:off x="4267200" y="6443246"/>
            <a:ext cx="4750723" cy="338554"/>
          </a:xfrm>
          <a:prstGeom prst="rect">
            <a:avLst/>
          </a:prstGeom>
          <a:noFill/>
          <a:ln w="25400" cap="flat" cmpd="sng" algn="ctr">
            <a:solidFill>
              <a:srgbClr val="080812">
                <a:shade val="50000"/>
              </a:srgbClr>
            </a:solidFill>
            <a:prstDash val="solid"/>
          </a:ln>
          <a:effectLst>
            <a:softEdge rad="63500"/>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rebuchet MS"/>
                <a:cs typeface="Calibri" pitchFamily="34" charset="0"/>
                <a:hlinkClick r:id="rId4"/>
              </a:rPr>
              <a:t>http://www.constitution.org/cons/usa-conf.htm</a:t>
            </a:r>
            <a:r>
              <a:rPr kumimoji="0" lang="en-US" sz="1600" b="0" i="0" u="none" strike="noStrike" kern="0" cap="none" spc="0" normalizeH="0" baseline="0" noProof="0" dirty="0">
                <a:ln>
                  <a:noFill/>
                </a:ln>
                <a:solidFill>
                  <a:prstClr val="white"/>
                </a:solidFill>
                <a:effectLst/>
                <a:uLnTx/>
                <a:uFillTx/>
                <a:latin typeface="Trebuchet MS"/>
                <a:cs typeface="Calibri" pitchFamily="34" charset="0"/>
              </a:rPr>
              <a:t> </a:t>
            </a:r>
          </a:p>
        </p:txBody>
      </p: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600780" y="4672125"/>
              <a:ext cx="343440" cy="186120"/>
            </p14:xfrm>
          </p:contentPart>
        </mc:Choice>
        <mc:Fallback xmlns="">
          <p:pic>
            <p:nvPicPr>
              <p:cNvPr id="7" name="Ink 6"/>
              <p:cNvPicPr/>
              <p:nvPr/>
            </p:nvPicPr>
            <p:blipFill>
              <a:blip r:embed="rId6"/>
              <a:stretch>
                <a:fillRect/>
              </a:stretch>
            </p:blipFill>
            <p:spPr>
              <a:xfrm>
                <a:off x="6588900" y="4660245"/>
                <a:ext cx="36720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914820" y="4629285"/>
              <a:ext cx="360" cy="360"/>
            </p14:xfrm>
          </p:contentPart>
        </mc:Choice>
        <mc:Fallback xmlns="">
          <p:pic>
            <p:nvPicPr>
              <p:cNvPr id="11" name="Ink 10"/>
              <p:cNvPicPr/>
              <p:nvPr/>
            </p:nvPicPr>
            <p:blipFill>
              <a:blip r:embed="rId8"/>
              <a:stretch>
                <a:fillRect/>
              </a:stretch>
            </p:blipFill>
            <p:spPr>
              <a:xfrm>
                <a:off x="3902940" y="4617405"/>
                <a:ext cx="24120" cy="24120"/>
              </a:xfrm>
              <a:prstGeom prst="rect">
                <a:avLst/>
              </a:prstGeom>
            </p:spPr>
          </p:pic>
        </mc:Fallback>
      </mc:AlternateContent>
    </p:spTree>
    <p:extLst>
      <p:ext uri="{BB962C8B-B14F-4D97-AF65-F5344CB8AC3E}">
        <p14:creationId xmlns:p14="http://schemas.microsoft.com/office/powerpoint/2010/main" val="191040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1">
          <a:gsLst>
            <a:gs pos="2000">
              <a:srgbClr val="D1151E"/>
            </a:gs>
            <a:gs pos="100000">
              <a:srgbClr val="6C000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628471"/>
            <a:ext cx="41148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Federalism</a:t>
            </a:r>
            <a:endParaRPr lang="en-US" sz="7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15809739"/>
              </p:ext>
            </p:extLst>
          </p:nvPr>
        </p:nvGraphicFramePr>
        <p:xfrm>
          <a:off x="-76200" y="1902023"/>
          <a:ext cx="8382000" cy="4346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267199" y="476071"/>
            <a:ext cx="4495801" cy="1200329"/>
          </a:xfrm>
          <a:prstGeom prst="rect">
            <a:avLst/>
          </a:prstGeom>
          <a:noFill/>
        </p:spPr>
        <p:txBody>
          <a:bodyPr wrap="square" rtlCol="0">
            <a:spAutoFit/>
          </a:bodyPr>
          <a:lstStyle/>
          <a:p>
            <a:pPr algn="ctr"/>
            <a:r>
              <a:rPr lang="en-US" sz="3600" b="1" dirty="0">
                <a:solidFill>
                  <a:prstClr val="white"/>
                </a:solidFill>
              </a:rPr>
              <a:t>Two Levels of Government:</a:t>
            </a:r>
          </a:p>
        </p:txBody>
      </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1214820" y="6758325"/>
              <a:ext cx="360" cy="360"/>
            </p14:xfrm>
          </p:contentPart>
        </mc:Choice>
        <mc:Fallback xmlns="">
          <p:pic>
            <p:nvPicPr>
              <p:cNvPr id="4" name="Ink 3"/>
              <p:cNvPicPr/>
              <p:nvPr/>
            </p:nvPicPr>
            <p:blipFill>
              <a:blip r:embed="rId9"/>
              <a:stretch>
                <a:fillRect/>
              </a:stretch>
            </p:blipFill>
            <p:spPr>
              <a:xfrm>
                <a:off x="1202940" y="6746445"/>
                <a:ext cx="24120" cy="24120"/>
              </a:xfrm>
              <a:prstGeom prst="rect">
                <a:avLst/>
              </a:prstGeom>
            </p:spPr>
          </p:pic>
        </mc:Fallback>
      </mc:AlternateContent>
    </p:spTree>
    <p:extLst>
      <p:ext uri="{BB962C8B-B14F-4D97-AF65-F5344CB8AC3E}">
        <p14:creationId xmlns:p14="http://schemas.microsoft.com/office/powerpoint/2010/main" val="3547564819"/>
      </p:ext>
    </p:extLst>
  </p:cSld>
  <p:clrMapOvr>
    <a:overrideClrMapping bg1="lt1" tx1="dk1" bg2="lt2" tx2="dk2" accent1="accent1" accent2="accent2" accent3="accent3" accent4="accent4" accent5="accent5" accent6="accent6" hlink="hlink" folHlink="folHlink"/>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fontScheme name="Densen">
      <a:majorFont>
        <a:latin typeface="Densen"/>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wilight">
  <a:themeElements>
    <a:clrScheme name="Lantern">
      <a:dk1>
        <a:sysClr val="windowText" lastClr="000000"/>
      </a:dk1>
      <a:lt1>
        <a:sysClr val="window" lastClr="FFFFFF"/>
      </a:lt1>
      <a:dk2>
        <a:srgbClr val="430000"/>
      </a:dk2>
      <a:lt2>
        <a:srgbClr val="FFE8E8"/>
      </a:lt2>
      <a:accent1>
        <a:srgbClr val="E91201"/>
      </a:accent1>
      <a:accent2>
        <a:srgbClr val="FF6262"/>
      </a:accent2>
      <a:accent3>
        <a:srgbClr val="FF8000"/>
      </a:accent3>
      <a:accent4>
        <a:srgbClr val="EEA451"/>
      </a:accent4>
      <a:accent5>
        <a:srgbClr val="EA44C9"/>
      </a:accent5>
      <a:accent6>
        <a:srgbClr val="D21578"/>
      </a:accent6>
      <a:hlink>
        <a:srgbClr val="00B5CE"/>
      </a:hlink>
      <a:folHlink>
        <a:srgbClr val="E17100"/>
      </a:folHlink>
    </a:clrScheme>
    <a:fontScheme name="Twilight">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wilight">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0" t="100000" r="5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0" t="100000" r="50000" b="10000"/>
          </a:path>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75000"/>
                <a:satMod val="105000"/>
              </a:schemeClr>
              <a:schemeClr val="phClr">
                <a:tint val="90000"/>
                <a:satMod val="200000"/>
              </a:schemeClr>
            </a:duotone>
          </a:blip>
          <a:tile tx="0" ty="0" sx="120000" sy="120000" flip="none" algn="tl"/>
        </a:blipFill>
      </a:bgFillStyleLst>
    </a:fmtScheme>
  </a:themeElements>
  <a:objectDefaults/>
  <a:extraClrSchemeLst/>
</a:theme>
</file>

<file path=ppt/theme/theme4.xml><?xml version="1.0" encoding="utf-8"?>
<a:theme xmlns:a="http://schemas.openxmlformats.org/drawingml/2006/main" name="4_Office Theme">
  <a:themeElements>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fontScheme name="Densen">
      <a:majorFont>
        <a:latin typeface="Densen"/>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fontScheme name="Densen">
      <a:majorFont>
        <a:latin typeface="Densen"/>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0.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1.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2.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3.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5.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6.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1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9.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2.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20.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1.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2.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5.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2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7.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28.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29.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ppt/theme/themeOverride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0.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5.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9.xml><?xml version="1.0" encoding="utf-8"?>
<a:themeOverride xmlns:a="http://schemas.openxmlformats.org/drawingml/2006/main">
  <a:clrScheme name="BetsyRossLight">
    <a:dk1>
      <a:srgbClr val="080812"/>
    </a:dk1>
    <a:lt1>
      <a:srgbClr val="CCB898"/>
    </a:lt1>
    <a:dk2>
      <a:srgbClr val="1B1E31"/>
    </a:dk2>
    <a:lt2>
      <a:srgbClr val="EAE2D5"/>
    </a:lt2>
    <a:accent1>
      <a:srgbClr val="2A2F4C"/>
    </a:accent1>
    <a:accent2>
      <a:srgbClr val="2A2F4C"/>
    </a:accent2>
    <a:accent3>
      <a:srgbClr val="7C0515"/>
    </a:accent3>
    <a:accent4>
      <a:srgbClr val="7C0515"/>
    </a:accent4>
    <a:accent5>
      <a:srgbClr val="1B1E31"/>
    </a:accent5>
    <a:accent6>
      <a:srgbClr val="080812"/>
    </a:accent6>
    <a:hlink>
      <a:srgbClr val="A01126"/>
    </a:hlink>
    <a:folHlink>
      <a:srgbClr val="7C0515"/>
    </a:folHlink>
  </a:clrScheme>
</a:themeOverride>
</file>

<file path=docProps/app.xml><?xml version="1.0" encoding="utf-8"?>
<Properties xmlns="http://schemas.openxmlformats.org/officeDocument/2006/extended-properties" xmlns:vt="http://schemas.openxmlformats.org/officeDocument/2006/docPropsVTypes">
  <Template/>
  <TotalTime>8404</TotalTime>
  <Words>1028</Words>
  <Application>Microsoft Office PowerPoint</Application>
  <PresentationFormat>On-screen Show (4:3)</PresentationFormat>
  <Paragraphs>200</Paragraphs>
  <Slides>57</Slides>
  <Notes>0</Notes>
  <HiddenSlides>1</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57</vt:i4>
      </vt:variant>
    </vt:vector>
  </HeadingPairs>
  <TitlesOfParts>
    <vt:vector size="74" baseType="lpstr">
      <vt:lpstr>Wingdings 2</vt:lpstr>
      <vt:lpstr>Wingdings</vt:lpstr>
      <vt:lpstr>Monotype Corsiva</vt:lpstr>
      <vt:lpstr>Consolas</vt:lpstr>
      <vt:lpstr>Imprint MT Shadow</vt:lpstr>
      <vt:lpstr>Arial</vt:lpstr>
      <vt:lpstr>Corbel</vt:lpstr>
      <vt:lpstr>Garamond</vt:lpstr>
      <vt:lpstr>Trebuchet MS</vt:lpstr>
      <vt:lpstr>Calibri</vt:lpstr>
      <vt:lpstr>Densen</vt:lpstr>
      <vt:lpstr>Office Theme</vt:lpstr>
      <vt:lpstr>1_Office Theme</vt:lpstr>
      <vt:lpstr>Twilight</vt:lpstr>
      <vt:lpstr>4_Office Theme</vt:lpstr>
      <vt:lpstr>3_Office Theme</vt:lpstr>
      <vt:lpstr>2_Office Theme</vt:lpstr>
      <vt:lpstr>THE ARTICLES  of Confederation</vt:lpstr>
      <vt:lpstr>PowerPoint Presentation</vt:lpstr>
      <vt:lpstr>PowerPoint Presentation</vt:lpstr>
      <vt:lpstr>The Articles of Confederation</vt:lpstr>
      <vt:lpstr>PowerPoint Presentation</vt:lpstr>
      <vt:lpstr>Treaty of Paris</vt:lpstr>
      <vt:lpstr>SOVEREIGNTY</vt:lpstr>
      <vt:lpstr>From Article II</vt:lpstr>
      <vt:lpstr>Federalism</vt:lpstr>
      <vt:lpstr>Federalism</vt:lpstr>
      <vt:lpstr>CONFEDERATION</vt:lpstr>
      <vt:lpstr>From Article III</vt:lpstr>
      <vt:lpstr>A firm league  of friendship</vt:lpstr>
      <vt:lpstr>EQUAL Representation</vt:lpstr>
      <vt:lpstr>9 / 13</vt:lpstr>
      <vt:lpstr>13 / 13</vt:lpstr>
      <vt:lpstr>NOPE</vt:lpstr>
      <vt:lpstr>PowerPoint Presentation</vt:lpstr>
      <vt:lpstr>SUCCESSES</vt:lpstr>
      <vt:lpstr>We Won  the War</vt:lpstr>
      <vt:lpstr>Northwest Territory</vt:lpstr>
      <vt:lpstr>PowerPoint Presentation</vt:lpstr>
      <vt:lpstr>Northwest Ordinance</vt:lpstr>
      <vt:lpstr>Northwest Ordinance</vt:lpstr>
      <vt:lpstr>SUCCESS</vt:lpstr>
      <vt:lpstr>PROBLEMS</vt:lpstr>
      <vt:lpstr>   Bad Economy</vt:lpstr>
      <vt:lpstr>               Shays’ Rebellion</vt:lpstr>
      <vt:lpstr>PowerPoint Presentation</vt:lpstr>
      <vt:lpstr>Shortage</vt:lpstr>
      <vt:lpstr>PowerPoint Presentation</vt:lpstr>
      <vt:lpstr>PowerPoint Presentation</vt:lpstr>
      <vt:lpstr>Debtors Want</vt:lpstr>
      <vt:lpstr>Creditors Want</vt:lpstr>
      <vt:lpstr>Legislature dominated by Creditors</vt:lpstr>
      <vt:lpstr>Creditors Crack Down</vt:lpstr>
      <vt:lpstr>Rebellion</vt:lpstr>
      <vt:lpstr>PowerPoint Presentation</vt:lpstr>
      <vt:lpstr>ELITE CONSENSUS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 What?</vt:lpstr>
      <vt:lpstr>PowerPoint Presentation</vt:lpstr>
      <vt:lpstr>PowerPoint Presentation</vt:lpstr>
      <vt:lpstr>PowerPoint Presentation</vt:lpstr>
      <vt:lpstr>PowerPoint Presentation</vt:lpstr>
      <vt:lpstr>The last stage of national humiliation… (Federalist 15)</vt:lpstr>
      <vt:lpstr>The last stage of national humiliation… (Federalist 15)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Articles of Confederation</dc:title>
  <dc:creator>Tom Richey</dc:creator>
  <cp:lastModifiedBy>Tom Richey</cp:lastModifiedBy>
  <cp:revision>82</cp:revision>
  <dcterms:created xsi:type="dcterms:W3CDTF">2013-06-12T22:44:44Z</dcterms:created>
  <dcterms:modified xsi:type="dcterms:W3CDTF">2021-04-11T22:22:38Z</dcterms:modified>
</cp:coreProperties>
</file>