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697" r:id="rId5"/>
    <p:sldMasterId id="2147483711" r:id="rId6"/>
    <p:sldMasterId id="2147483752" r:id="rId7"/>
    <p:sldMasterId id="2147483792" r:id="rId8"/>
  </p:sldMasterIdLst>
  <p:notesMasterIdLst>
    <p:notesMasterId r:id="rId43"/>
  </p:notesMasterIdLst>
  <p:sldIdLst>
    <p:sldId id="4360" r:id="rId9"/>
    <p:sldId id="258" r:id="rId10"/>
    <p:sldId id="4361" r:id="rId11"/>
    <p:sldId id="256" r:id="rId12"/>
    <p:sldId id="257" r:id="rId13"/>
    <p:sldId id="450" r:id="rId14"/>
    <p:sldId id="472" r:id="rId15"/>
    <p:sldId id="364" r:id="rId16"/>
    <p:sldId id="471" r:id="rId17"/>
    <p:sldId id="4351" r:id="rId18"/>
    <p:sldId id="4352" r:id="rId19"/>
    <p:sldId id="4353" r:id="rId20"/>
    <p:sldId id="4354" r:id="rId21"/>
    <p:sldId id="4355" r:id="rId22"/>
    <p:sldId id="4356" r:id="rId23"/>
    <p:sldId id="4357" r:id="rId24"/>
    <p:sldId id="4358" r:id="rId25"/>
    <p:sldId id="4359" r:id="rId26"/>
    <p:sldId id="4348" r:id="rId27"/>
    <p:sldId id="266" r:id="rId28"/>
    <p:sldId id="4350" r:id="rId29"/>
    <p:sldId id="263" r:id="rId30"/>
    <p:sldId id="259" r:id="rId31"/>
    <p:sldId id="4349" r:id="rId32"/>
    <p:sldId id="583" r:id="rId33"/>
    <p:sldId id="573" r:id="rId34"/>
    <p:sldId id="601" r:id="rId35"/>
    <p:sldId id="602" r:id="rId36"/>
    <p:sldId id="608" r:id="rId37"/>
    <p:sldId id="600" r:id="rId38"/>
    <p:sldId id="604" r:id="rId39"/>
    <p:sldId id="541" r:id="rId40"/>
    <p:sldId id="4345" r:id="rId41"/>
    <p:sldId id="434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46D7F9-844A-4CD2-9E77-7D56488F230C}" v="30" dt="2021-06-08T12:25:55.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etzel, Sonja" userId="9a1c92da-d343-4ad9-9bb0-383c3cba151c" providerId="ADAL" clId="{9B46D7F9-844A-4CD2-9E77-7D56488F230C}"/>
    <pc:docChg chg="undo custSel addSld delSld modSld sldOrd delMainMaster">
      <pc:chgData name="Ruetzel, Sonja" userId="9a1c92da-d343-4ad9-9bb0-383c3cba151c" providerId="ADAL" clId="{9B46D7F9-844A-4CD2-9E77-7D56488F230C}" dt="2021-06-08T12:26:15.106" v="1291" actId="21"/>
      <pc:docMkLst>
        <pc:docMk/>
      </pc:docMkLst>
      <pc:sldChg chg="addSp modSp mod ord">
        <pc:chgData name="Ruetzel, Sonja" userId="9a1c92da-d343-4ad9-9bb0-383c3cba151c" providerId="ADAL" clId="{9B46D7F9-844A-4CD2-9E77-7D56488F230C}" dt="2021-06-08T12:20:36.958" v="1289"/>
        <pc:sldMkLst>
          <pc:docMk/>
          <pc:sldMk cId="3299854032" sldId="256"/>
        </pc:sldMkLst>
        <pc:spChg chg="mod">
          <ac:chgData name="Ruetzel, Sonja" userId="9a1c92da-d343-4ad9-9bb0-383c3cba151c" providerId="ADAL" clId="{9B46D7F9-844A-4CD2-9E77-7D56488F230C}" dt="2021-06-04T18:50:21.906" v="207" actId="1076"/>
          <ac:spMkLst>
            <pc:docMk/>
            <pc:sldMk cId="3299854032" sldId="256"/>
            <ac:spMk id="6" creationId="{64787238-1566-4F20-BCB7-344DF1D60B26}"/>
          </ac:spMkLst>
        </pc:spChg>
        <pc:spChg chg="mod">
          <ac:chgData name="Ruetzel, Sonja" userId="9a1c92da-d343-4ad9-9bb0-383c3cba151c" providerId="ADAL" clId="{9B46D7F9-844A-4CD2-9E77-7D56488F230C}" dt="2021-06-04T18:48:16.580" v="194" actId="113"/>
          <ac:spMkLst>
            <pc:docMk/>
            <pc:sldMk cId="3299854032" sldId="256"/>
            <ac:spMk id="30" creationId="{DFE085D3-55CC-4B04-9713-E8BCAC3E3195}"/>
          </ac:spMkLst>
        </pc:spChg>
        <pc:spChg chg="mod">
          <ac:chgData name="Ruetzel, Sonja" userId="9a1c92da-d343-4ad9-9bb0-383c3cba151c" providerId="ADAL" clId="{9B46D7F9-844A-4CD2-9E77-7D56488F230C}" dt="2021-06-04T18:48:19.350" v="195" actId="113"/>
          <ac:spMkLst>
            <pc:docMk/>
            <pc:sldMk cId="3299854032" sldId="256"/>
            <ac:spMk id="32" creationId="{2D0F6B46-4DE5-4966-B689-37D3B96228C4}"/>
          </ac:spMkLst>
        </pc:spChg>
        <pc:spChg chg="mod">
          <ac:chgData name="Ruetzel, Sonja" userId="9a1c92da-d343-4ad9-9bb0-383c3cba151c" providerId="ADAL" clId="{9B46D7F9-844A-4CD2-9E77-7D56488F230C}" dt="2021-06-08T09:13:06.654" v="1273" actId="20577"/>
          <ac:spMkLst>
            <pc:docMk/>
            <pc:sldMk cId="3299854032" sldId="256"/>
            <ac:spMk id="36" creationId="{4F40F656-9EDC-4800-A434-F7DD164D989E}"/>
          </ac:spMkLst>
        </pc:spChg>
        <pc:spChg chg="mod">
          <ac:chgData name="Ruetzel, Sonja" userId="9a1c92da-d343-4ad9-9bb0-383c3cba151c" providerId="ADAL" clId="{9B46D7F9-844A-4CD2-9E77-7D56488F230C}" dt="2021-06-04T18:48:24.707" v="197" actId="113"/>
          <ac:spMkLst>
            <pc:docMk/>
            <pc:sldMk cId="3299854032" sldId="256"/>
            <ac:spMk id="40" creationId="{F5935C62-DBB2-4B12-BA93-0527AB10140B}"/>
          </ac:spMkLst>
        </pc:spChg>
        <pc:spChg chg="add mod">
          <ac:chgData name="Ruetzel, Sonja" userId="9a1c92da-d343-4ad9-9bb0-383c3cba151c" providerId="ADAL" clId="{9B46D7F9-844A-4CD2-9E77-7D56488F230C}" dt="2021-06-04T18:51:39.060" v="217" actId="1076"/>
          <ac:spMkLst>
            <pc:docMk/>
            <pc:sldMk cId="3299854032" sldId="256"/>
            <ac:spMk id="45" creationId="{5C72EBB3-ADCF-40C5-BC62-D33B0A57CE18}"/>
          </ac:spMkLst>
        </pc:spChg>
        <pc:grpChg chg="mod">
          <ac:chgData name="Ruetzel, Sonja" userId="9a1c92da-d343-4ad9-9bb0-383c3cba151c" providerId="ADAL" clId="{9B46D7F9-844A-4CD2-9E77-7D56488F230C}" dt="2021-06-08T09:11:57.502" v="1200" actId="1038"/>
          <ac:grpSpMkLst>
            <pc:docMk/>
            <pc:sldMk cId="3299854032" sldId="256"/>
            <ac:grpSpMk id="25" creationId="{3B1BD8ED-5622-4A4B-8745-ABB7D4BCACAE}"/>
          </ac:grpSpMkLst>
        </pc:grpChg>
        <pc:picChg chg="mod">
          <ac:chgData name="Ruetzel, Sonja" userId="9a1c92da-d343-4ad9-9bb0-383c3cba151c" providerId="ADAL" clId="{9B46D7F9-844A-4CD2-9E77-7D56488F230C}" dt="2021-06-04T18:50:41.447" v="212" actId="1076"/>
          <ac:picMkLst>
            <pc:docMk/>
            <pc:sldMk cId="3299854032" sldId="256"/>
            <ac:picMk id="5" creationId="{BDADE65F-2BD8-4850-8B78-7F6C0B8C3954}"/>
          </ac:picMkLst>
        </pc:picChg>
        <pc:picChg chg="mod">
          <ac:chgData name="Ruetzel, Sonja" userId="9a1c92da-d343-4ad9-9bb0-383c3cba151c" providerId="ADAL" clId="{9B46D7F9-844A-4CD2-9E77-7D56488F230C}" dt="2021-06-04T18:49:05.328" v="201" actId="1076"/>
          <ac:picMkLst>
            <pc:docMk/>
            <pc:sldMk cId="3299854032" sldId="256"/>
            <ac:picMk id="8" creationId="{F5CF4161-047E-4E89-A7B1-B20CAE224734}"/>
          </ac:picMkLst>
        </pc:picChg>
        <pc:picChg chg="mod">
          <ac:chgData name="Ruetzel, Sonja" userId="9a1c92da-d343-4ad9-9bb0-383c3cba151c" providerId="ADAL" clId="{9B46D7F9-844A-4CD2-9E77-7D56488F230C}" dt="2021-06-04T18:49:05.328" v="201" actId="1076"/>
          <ac:picMkLst>
            <pc:docMk/>
            <pc:sldMk cId="3299854032" sldId="256"/>
            <ac:picMk id="11" creationId="{9326BA7B-F315-4925-BE22-7B79035D9830}"/>
          </ac:picMkLst>
        </pc:picChg>
        <pc:picChg chg="mod">
          <ac:chgData name="Ruetzel, Sonja" userId="9a1c92da-d343-4ad9-9bb0-383c3cba151c" providerId="ADAL" clId="{9B46D7F9-844A-4CD2-9E77-7D56488F230C}" dt="2021-06-04T18:49:05.328" v="201" actId="1076"/>
          <ac:picMkLst>
            <pc:docMk/>
            <pc:sldMk cId="3299854032" sldId="256"/>
            <ac:picMk id="15" creationId="{1FA8804F-B2E6-4316-B37A-F92927E6E14E}"/>
          </ac:picMkLst>
        </pc:picChg>
        <pc:picChg chg="mod">
          <ac:chgData name="Ruetzel, Sonja" userId="9a1c92da-d343-4ad9-9bb0-383c3cba151c" providerId="ADAL" clId="{9B46D7F9-844A-4CD2-9E77-7D56488F230C}" dt="2021-06-04T18:49:05.328" v="201" actId="1076"/>
          <ac:picMkLst>
            <pc:docMk/>
            <pc:sldMk cId="3299854032" sldId="256"/>
            <ac:picMk id="21" creationId="{681A469F-B6FD-4ADE-B11A-64788EF9DF08}"/>
          </ac:picMkLst>
        </pc:picChg>
        <pc:picChg chg="add mod">
          <ac:chgData name="Ruetzel, Sonja" userId="9a1c92da-d343-4ad9-9bb0-383c3cba151c" providerId="ADAL" clId="{9B46D7F9-844A-4CD2-9E77-7D56488F230C}" dt="2021-06-04T18:51:27.832" v="216" actId="1076"/>
          <ac:picMkLst>
            <pc:docMk/>
            <pc:sldMk cId="3299854032" sldId="256"/>
            <ac:picMk id="44" creationId="{3462C578-F60E-4795-A42A-65E44E080E28}"/>
          </ac:picMkLst>
        </pc:picChg>
        <pc:picChg chg="add mod">
          <ac:chgData name="Ruetzel, Sonja" userId="9a1c92da-d343-4ad9-9bb0-383c3cba151c" providerId="ADAL" clId="{9B46D7F9-844A-4CD2-9E77-7D56488F230C}" dt="2021-06-04T18:49:31.868" v="203" actId="571"/>
          <ac:picMkLst>
            <pc:docMk/>
            <pc:sldMk cId="3299854032" sldId="256"/>
            <ac:picMk id="46" creationId="{C3F123DA-219C-468F-93A2-E46CA6A8BCCB}"/>
          </ac:picMkLst>
        </pc:picChg>
        <pc:picChg chg="add mod">
          <ac:chgData name="Ruetzel, Sonja" userId="9a1c92da-d343-4ad9-9bb0-383c3cba151c" providerId="ADAL" clId="{9B46D7F9-844A-4CD2-9E77-7D56488F230C}" dt="2021-06-04T18:49:31.868" v="203" actId="571"/>
          <ac:picMkLst>
            <pc:docMk/>
            <pc:sldMk cId="3299854032" sldId="256"/>
            <ac:picMk id="47" creationId="{231A53D4-205C-4373-A088-C4F3123A5739}"/>
          </ac:picMkLst>
        </pc:picChg>
        <pc:picChg chg="add mod">
          <ac:chgData name="Ruetzel, Sonja" userId="9a1c92da-d343-4ad9-9bb0-383c3cba151c" providerId="ADAL" clId="{9B46D7F9-844A-4CD2-9E77-7D56488F230C}" dt="2021-06-04T18:49:31.868" v="203" actId="571"/>
          <ac:picMkLst>
            <pc:docMk/>
            <pc:sldMk cId="3299854032" sldId="256"/>
            <ac:picMk id="48" creationId="{63F3CA4F-7C27-43E7-A3B4-02C94688B951}"/>
          </ac:picMkLst>
        </pc:picChg>
      </pc:sldChg>
      <pc:sldChg chg="addSp delSp modSp mod">
        <pc:chgData name="Ruetzel, Sonja" userId="9a1c92da-d343-4ad9-9bb0-383c3cba151c" providerId="ADAL" clId="{9B46D7F9-844A-4CD2-9E77-7D56488F230C}" dt="2021-06-07T10:35:39.806" v="459" actId="207"/>
        <pc:sldMkLst>
          <pc:docMk/>
          <pc:sldMk cId="4003433721" sldId="257"/>
        </pc:sldMkLst>
        <pc:spChg chg="mod">
          <ac:chgData name="Ruetzel, Sonja" userId="9a1c92da-d343-4ad9-9bb0-383c3cba151c" providerId="ADAL" clId="{9B46D7F9-844A-4CD2-9E77-7D56488F230C}" dt="2021-06-07T10:35:39.806" v="459" actId="207"/>
          <ac:spMkLst>
            <pc:docMk/>
            <pc:sldMk cId="4003433721" sldId="257"/>
            <ac:spMk id="2" creationId="{5AB2A06D-BAC5-4DA8-B754-45843CA34DA8}"/>
          </ac:spMkLst>
        </pc:spChg>
        <pc:spChg chg="del">
          <ac:chgData name="Ruetzel, Sonja" userId="9a1c92da-d343-4ad9-9bb0-383c3cba151c" providerId="ADAL" clId="{9B46D7F9-844A-4CD2-9E77-7D56488F230C}" dt="2021-06-07T10:32:59.618" v="331"/>
          <ac:spMkLst>
            <pc:docMk/>
            <pc:sldMk cId="4003433721" sldId="257"/>
            <ac:spMk id="9" creationId="{0E9AA6B0-0278-488B-A7A7-31A8B3E9B20A}"/>
          </ac:spMkLst>
        </pc:spChg>
        <pc:spChg chg="add del mod">
          <ac:chgData name="Ruetzel, Sonja" userId="9a1c92da-d343-4ad9-9bb0-383c3cba151c" providerId="ADAL" clId="{9B46D7F9-844A-4CD2-9E77-7D56488F230C}" dt="2021-06-07T10:32:18.374" v="324"/>
          <ac:spMkLst>
            <pc:docMk/>
            <pc:sldMk cId="4003433721" sldId="257"/>
            <ac:spMk id="10" creationId="{5142B8F7-0C45-4ECF-8C29-7B34C17572D5}"/>
          </ac:spMkLst>
        </pc:spChg>
        <pc:spChg chg="add mod">
          <ac:chgData name="Ruetzel, Sonja" userId="9a1c92da-d343-4ad9-9bb0-383c3cba151c" providerId="ADAL" clId="{9B46D7F9-844A-4CD2-9E77-7D56488F230C}" dt="2021-06-07T10:35:28.039" v="458" actId="20577"/>
          <ac:spMkLst>
            <pc:docMk/>
            <pc:sldMk cId="4003433721" sldId="257"/>
            <ac:spMk id="12" creationId="{FBE6A665-9D91-4D9E-8AA8-B83D57FE0BF2}"/>
          </ac:spMkLst>
        </pc:spChg>
        <pc:picChg chg="add mod">
          <ac:chgData name="Ruetzel, Sonja" userId="9a1c92da-d343-4ad9-9bb0-383c3cba151c" providerId="ADAL" clId="{9B46D7F9-844A-4CD2-9E77-7D56488F230C}" dt="2021-06-07T10:32:41.484" v="330" actId="1076"/>
          <ac:picMkLst>
            <pc:docMk/>
            <pc:sldMk cId="4003433721" sldId="257"/>
            <ac:picMk id="11" creationId="{45FB0CE9-204E-40FB-A910-D8CC50516C1D}"/>
          </ac:picMkLst>
        </pc:picChg>
      </pc:sldChg>
      <pc:sldChg chg="add">
        <pc:chgData name="Ruetzel, Sonja" userId="9a1c92da-d343-4ad9-9bb0-383c3cba151c" providerId="ADAL" clId="{9B46D7F9-844A-4CD2-9E77-7D56488F230C}" dt="2021-06-08T12:20:33.529" v="1287"/>
        <pc:sldMkLst>
          <pc:docMk/>
          <pc:sldMk cId="4155758964" sldId="258"/>
        </pc:sldMkLst>
      </pc:sldChg>
      <pc:sldChg chg="add">
        <pc:chgData name="Ruetzel, Sonja" userId="9a1c92da-d343-4ad9-9bb0-383c3cba151c" providerId="ADAL" clId="{9B46D7F9-844A-4CD2-9E77-7D56488F230C}" dt="2021-06-08T09:17:46.508" v="1275"/>
        <pc:sldMkLst>
          <pc:docMk/>
          <pc:sldMk cId="4159942025" sldId="259"/>
        </pc:sldMkLst>
      </pc:sldChg>
      <pc:sldChg chg="add">
        <pc:chgData name="Ruetzel, Sonja" userId="9a1c92da-d343-4ad9-9bb0-383c3cba151c" providerId="ADAL" clId="{9B46D7F9-844A-4CD2-9E77-7D56488F230C}" dt="2021-06-08T09:17:46.508" v="1275"/>
        <pc:sldMkLst>
          <pc:docMk/>
          <pc:sldMk cId="3999643002" sldId="263"/>
        </pc:sldMkLst>
      </pc:sldChg>
      <pc:sldChg chg="add del">
        <pc:chgData name="Ruetzel, Sonja" userId="9a1c92da-d343-4ad9-9bb0-383c3cba151c" providerId="ADAL" clId="{9B46D7F9-844A-4CD2-9E77-7D56488F230C}" dt="2021-06-08T09:28:18.166" v="1281" actId="47"/>
        <pc:sldMkLst>
          <pc:docMk/>
          <pc:sldMk cId="3516524862" sldId="264"/>
        </pc:sldMkLst>
      </pc:sldChg>
      <pc:sldChg chg="add del">
        <pc:chgData name="Ruetzel, Sonja" userId="9a1c92da-d343-4ad9-9bb0-383c3cba151c" providerId="ADAL" clId="{9B46D7F9-844A-4CD2-9E77-7D56488F230C}" dt="2021-06-08T09:28:20.182" v="1283" actId="47"/>
        <pc:sldMkLst>
          <pc:docMk/>
          <pc:sldMk cId="1348923085" sldId="265"/>
        </pc:sldMkLst>
      </pc:sldChg>
      <pc:sldChg chg="add">
        <pc:chgData name="Ruetzel, Sonja" userId="9a1c92da-d343-4ad9-9bb0-383c3cba151c" providerId="ADAL" clId="{9B46D7F9-844A-4CD2-9E77-7D56488F230C}" dt="2021-06-08T09:17:46.508" v="1275"/>
        <pc:sldMkLst>
          <pc:docMk/>
          <pc:sldMk cId="876568928" sldId="266"/>
        </pc:sldMkLst>
      </pc:sldChg>
      <pc:sldChg chg="add del">
        <pc:chgData name="Ruetzel, Sonja" userId="9a1c92da-d343-4ad9-9bb0-383c3cba151c" providerId="ADAL" clId="{9B46D7F9-844A-4CD2-9E77-7D56488F230C}" dt="2021-06-08T09:28:15.250" v="1278" actId="47"/>
        <pc:sldMkLst>
          <pc:docMk/>
          <pc:sldMk cId="2598575256" sldId="297"/>
        </pc:sldMkLst>
      </pc:sldChg>
      <pc:sldChg chg="add del">
        <pc:chgData name="Ruetzel, Sonja" userId="9a1c92da-d343-4ad9-9bb0-383c3cba151c" providerId="ADAL" clId="{9B46D7F9-844A-4CD2-9E77-7D56488F230C}" dt="2021-06-08T09:28:16.364" v="1280" actId="47"/>
        <pc:sldMkLst>
          <pc:docMk/>
          <pc:sldMk cId="972230652" sldId="298"/>
        </pc:sldMkLst>
      </pc:sldChg>
      <pc:sldChg chg="add del">
        <pc:chgData name="Ruetzel, Sonja" userId="9a1c92da-d343-4ad9-9bb0-383c3cba151c" providerId="ADAL" clId="{9B46D7F9-844A-4CD2-9E77-7D56488F230C}" dt="2021-06-08T09:28:15.818" v="1279" actId="47"/>
        <pc:sldMkLst>
          <pc:docMk/>
          <pc:sldMk cId="1882219010" sldId="299"/>
        </pc:sldMkLst>
      </pc:sldChg>
      <pc:sldChg chg="add del">
        <pc:chgData name="Ruetzel, Sonja" userId="9a1c92da-d343-4ad9-9bb0-383c3cba151c" providerId="ADAL" clId="{9B46D7F9-844A-4CD2-9E77-7D56488F230C}" dt="2021-06-08T09:28:19.293" v="1282" actId="47"/>
        <pc:sldMkLst>
          <pc:docMk/>
          <pc:sldMk cId="3376243093" sldId="300"/>
        </pc:sldMkLst>
      </pc:sldChg>
      <pc:sldChg chg="add del">
        <pc:chgData name="Ruetzel, Sonja" userId="9a1c92da-d343-4ad9-9bb0-383c3cba151c" providerId="ADAL" clId="{9B46D7F9-844A-4CD2-9E77-7D56488F230C}" dt="2021-06-08T09:28:21.422" v="1284" actId="47"/>
        <pc:sldMkLst>
          <pc:docMk/>
          <pc:sldMk cId="1231345341" sldId="301"/>
        </pc:sldMkLst>
      </pc:sldChg>
      <pc:sldChg chg="add del">
        <pc:chgData name="Ruetzel, Sonja" userId="9a1c92da-d343-4ad9-9bb0-383c3cba151c" providerId="ADAL" clId="{9B46D7F9-844A-4CD2-9E77-7D56488F230C}" dt="2021-06-08T09:28:22.112" v="1285" actId="47"/>
        <pc:sldMkLst>
          <pc:docMk/>
          <pc:sldMk cId="1135397190" sldId="357"/>
        </pc:sldMkLst>
      </pc:sldChg>
      <pc:sldChg chg="add">
        <pc:chgData name="Ruetzel, Sonja" userId="9a1c92da-d343-4ad9-9bb0-383c3cba151c" providerId="ADAL" clId="{9B46D7F9-844A-4CD2-9E77-7D56488F230C}" dt="2021-06-07T10:26:54.270" v="218"/>
        <pc:sldMkLst>
          <pc:docMk/>
          <pc:sldMk cId="2759886590" sldId="364"/>
        </pc:sldMkLst>
      </pc:sldChg>
      <pc:sldChg chg="add">
        <pc:chgData name="Ruetzel, Sonja" userId="9a1c92da-d343-4ad9-9bb0-383c3cba151c" providerId="ADAL" clId="{9B46D7F9-844A-4CD2-9E77-7D56488F230C}" dt="2021-06-07T10:26:54.270" v="218"/>
        <pc:sldMkLst>
          <pc:docMk/>
          <pc:sldMk cId="3919685673" sldId="450"/>
        </pc:sldMkLst>
      </pc:sldChg>
      <pc:sldChg chg="add">
        <pc:chgData name="Ruetzel, Sonja" userId="9a1c92da-d343-4ad9-9bb0-383c3cba151c" providerId="ADAL" clId="{9B46D7F9-844A-4CD2-9E77-7D56488F230C}" dt="2021-06-07T10:26:54.270" v="218"/>
        <pc:sldMkLst>
          <pc:docMk/>
          <pc:sldMk cId="3804417534" sldId="471"/>
        </pc:sldMkLst>
      </pc:sldChg>
      <pc:sldChg chg="add">
        <pc:chgData name="Ruetzel, Sonja" userId="9a1c92da-d343-4ad9-9bb0-383c3cba151c" providerId="ADAL" clId="{9B46D7F9-844A-4CD2-9E77-7D56488F230C}" dt="2021-06-07T10:26:54.270" v="218"/>
        <pc:sldMkLst>
          <pc:docMk/>
          <pc:sldMk cId="91296238" sldId="472"/>
        </pc:sldMkLst>
      </pc:sldChg>
      <pc:sldChg chg="add">
        <pc:chgData name="Ruetzel, Sonja" userId="9a1c92da-d343-4ad9-9bb0-383c3cba151c" providerId="ADAL" clId="{9B46D7F9-844A-4CD2-9E77-7D56488F230C}" dt="2021-06-08T12:08:35.401" v="1286"/>
        <pc:sldMkLst>
          <pc:docMk/>
          <pc:sldMk cId="1442315946" sldId="541"/>
        </pc:sldMkLst>
      </pc:sldChg>
      <pc:sldChg chg="add">
        <pc:chgData name="Ruetzel, Sonja" userId="9a1c92da-d343-4ad9-9bb0-383c3cba151c" providerId="ADAL" clId="{9B46D7F9-844A-4CD2-9E77-7D56488F230C}" dt="2021-06-08T12:08:35.401" v="1286"/>
        <pc:sldMkLst>
          <pc:docMk/>
          <pc:sldMk cId="3414308969" sldId="573"/>
        </pc:sldMkLst>
      </pc:sldChg>
      <pc:sldChg chg="add">
        <pc:chgData name="Ruetzel, Sonja" userId="9a1c92da-d343-4ad9-9bb0-383c3cba151c" providerId="ADAL" clId="{9B46D7F9-844A-4CD2-9E77-7D56488F230C}" dt="2021-06-08T12:08:35.401" v="1286"/>
        <pc:sldMkLst>
          <pc:docMk/>
          <pc:sldMk cId="3165943984" sldId="583"/>
        </pc:sldMkLst>
      </pc:sldChg>
      <pc:sldChg chg="add">
        <pc:chgData name="Ruetzel, Sonja" userId="9a1c92da-d343-4ad9-9bb0-383c3cba151c" providerId="ADAL" clId="{9B46D7F9-844A-4CD2-9E77-7D56488F230C}" dt="2021-06-08T12:08:35.401" v="1286"/>
        <pc:sldMkLst>
          <pc:docMk/>
          <pc:sldMk cId="1408674534" sldId="600"/>
        </pc:sldMkLst>
      </pc:sldChg>
      <pc:sldChg chg="add">
        <pc:chgData name="Ruetzel, Sonja" userId="9a1c92da-d343-4ad9-9bb0-383c3cba151c" providerId="ADAL" clId="{9B46D7F9-844A-4CD2-9E77-7D56488F230C}" dt="2021-06-08T12:08:35.401" v="1286"/>
        <pc:sldMkLst>
          <pc:docMk/>
          <pc:sldMk cId="2927644360" sldId="601"/>
        </pc:sldMkLst>
      </pc:sldChg>
      <pc:sldChg chg="add">
        <pc:chgData name="Ruetzel, Sonja" userId="9a1c92da-d343-4ad9-9bb0-383c3cba151c" providerId="ADAL" clId="{9B46D7F9-844A-4CD2-9E77-7D56488F230C}" dt="2021-06-08T12:08:35.401" v="1286"/>
        <pc:sldMkLst>
          <pc:docMk/>
          <pc:sldMk cId="3079954563" sldId="602"/>
        </pc:sldMkLst>
      </pc:sldChg>
      <pc:sldChg chg="add">
        <pc:chgData name="Ruetzel, Sonja" userId="9a1c92da-d343-4ad9-9bb0-383c3cba151c" providerId="ADAL" clId="{9B46D7F9-844A-4CD2-9E77-7D56488F230C}" dt="2021-06-08T12:08:35.401" v="1286"/>
        <pc:sldMkLst>
          <pc:docMk/>
          <pc:sldMk cId="2400486159" sldId="604"/>
        </pc:sldMkLst>
      </pc:sldChg>
      <pc:sldChg chg="add">
        <pc:chgData name="Ruetzel, Sonja" userId="9a1c92da-d343-4ad9-9bb0-383c3cba151c" providerId="ADAL" clId="{9B46D7F9-844A-4CD2-9E77-7D56488F230C}" dt="2021-06-08T12:08:35.401" v="1286"/>
        <pc:sldMkLst>
          <pc:docMk/>
          <pc:sldMk cId="844474459" sldId="608"/>
        </pc:sldMkLst>
      </pc:sldChg>
      <pc:sldChg chg="add del">
        <pc:chgData name="Ruetzel, Sonja" userId="9a1c92da-d343-4ad9-9bb0-383c3cba151c" providerId="ADAL" clId="{9B46D7F9-844A-4CD2-9E77-7D56488F230C}" dt="2021-06-07T10:31:43.927" v="322" actId="2696"/>
        <pc:sldMkLst>
          <pc:docMk/>
          <pc:sldMk cId="1769368343" sldId="4344"/>
        </pc:sldMkLst>
      </pc:sldChg>
      <pc:sldChg chg="addSp modSp add mod ord">
        <pc:chgData name="Ruetzel, Sonja" userId="9a1c92da-d343-4ad9-9bb0-383c3cba151c" providerId="ADAL" clId="{9B46D7F9-844A-4CD2-9E77-7D56488F230C}" dt="2021-06-08T09:12:41.970" v="1260" actId="20577"/>
        <pc:sldMkLst>
          <pc:docMk/>
          <pc:sldMk cId="3114957735" sldId="4345"/>
        </pc:sldMkLst>
        <pc:spChg chg="mod">
          <ac:chgData name="Ruetzel, Sonja" userId="9a1c92da-d343-4ad9-9bb0-383c3cba151c" providerId="ADAL" clId="{9B46D7F9-844A-4CD2-9E77-7D56488F230C}" dt="2021-06-08T09:12:41.970" v="1260" actId="20577"/>
          <ac:spMkLst>
            <pc:docMk/>
            <pc:sldMk cId="3114957735" sldId="4345"/>
            <ac:spMk id="36" creationId="{4F40F656-9EDC-4800-A434-F7DD164D989E}"/>
          </ac:spMkLst>
        </pc:spChg>
        <pc:picChg chg="add mod">
          <ac:chgData name="Ruetzel, Sonja" userId="9a1c92da-d343-4ad9-9bb0-383c3cba151c" providerId="ADAL" clId="{9B46D7F9-844A-4CD2-9E77-7D56488F230C}" dt="2021-06-07T10:46:30.224" v="1190" actId="1076"/>
          <ac:picMkLst>
            <pc:docMk/>
            <pc:sldMk cId="3114957735" sldId="4345"/>
            <ac:picMk id="2" creationId="{D68D71D3-7CEB-4B00-ACB9-7B32EFA6A9F2}"/>
          </ac:picMkLst>
        </pc:picChg>
      </pc:sldChg>
      <pc:sldChg chg="addSp delSp modSp add mod">
        <pc:chgData name="Ruetzel, Sonja" userId="9a1c92da-d343-4ad9-9bb0-383c3cba151c" providerId="ADAL" clId="{9B46D7F9-844A-4CD2-9E77-7D56488F230C}" dt="2021-06-07T10:47:35.082" v="1196" actId="207"/>
        <pc:sldMkLst>
          <pc:docMk/>
          <pc:sldMk cId="705755019" sldId="4346"/>
        </pc:sldMkLst>
        <pc:spChg chg="add del mod">
          <ac:chgData name="Ruetzel, Sonja" userId="9a1c92da-d343-4ad9-9bb0-383c3cba151c" providerId="ADAL" clId="{9B46D7F9-844A-4CD2-9E77-7D56488F230C}" dt="2021-06-07T10:47:35.082" v="1196" actId="207"/>
          <ac:spMkLst>
            <pc:docMk/>
            <pc:sldMk cId="705755019" sldId="4346"/>
            <ac:spMk id="6" creationId="{64787238-1566-4F20-BCB7-344DF1D60B26}"/>
          </ac:spMkLst>
        </pc:spChg>
        <pc:spChg chg="add mod">
          <ac:chgData name="Ruetzel, Sonja" userId="9a1c92da-d343-4ad9-9bb0-383c3cba151c" providerId="ADAL" clId="{9B46D7F9-844A-4CD2-9E77-7D56488F230C}" dt="2021-06-07T10:47:00.528" v="1193" actId="1076"/>
          <ac:spMkLst>
            <pc:docMk/>
            <pc:sldMk cId="705755019" sldId="4346"/>
            <ac:spMk id="27" creationId="{15EFA7D2-B3A8-4B0D-B0F6-9420C1C4F929}"/>
          </ac:spMkLst>
        </pc:spChg>
        <pc:spChg chg="del">
          <ac:chgData name="Ruetzel, Sonja" userId="9a1c92da-d343-4ad9-9bb0-383c3cba151c" providerId="ADAL" clId="{9B46D7F9-844A-4CD2-9E77-7D56488F230C}" dt="2021-06-07T10:29:17.961" v="225" actId="21"/>
          <ac:spMkLst>
            <pc:docMk/>
            <pc:sldMk cId="705755019" sldId="4346"/>
            <ac:spMk id="45" creationId="{5C72EBB3-ADCF-40C5-BC62-D33B0A57CE18}"/>
          </ac:spMkLst>
        </pc:spChg>
        <pc:grpChg chg="add del">
          <ac:chgData name="Ruetzel, Sonja" userId="9a1c92da-d343-4ad9-9bb0-383c3cba151c" providerId="ADAL" clId="{9B46D7F9-844A-4CD2-9E77-7D56488F230C}" dt="2021-06-07T10:30:27.706" v="309" actId="478"/>
          <ac:grpSpMkLst>
            <pc:docMk/>
            <pc:sldMk cId="705755019" sldId="4346"/>
            <ac:grpSpMk id="25" creationId="{3B1BD8ED-5622-4A4B-8745-ABB7D4BCACAE}"/>
          </ac:grpSpMkLst>
        </pc:grpChg>
        <pc:picChg chg="add mod">
          <ac:chgData name="Ruetzel, Sonja" userId="9a1c92da-d343-4ad9-9bb0-383c3cba151c" providerId="ADAL" clId="{9B46D7F9-844A-4CD2-9E77-7D56488F230C}" dt="2021-06-07T10:47:18.801" v="1195" actId="14100"/>
          <ac:picMkLst>
            <pc:docMk/>
            <pc:sldMk cId="705755019" sldId="4346"/>
            <ac:picMk id="2" creationId="{06BF9F44-0325-4904-8D90-CC9F0CC38AAE}"/>
          </ac:picMkLst>
        </pc:picChg>
        <pc:picChg chg="add del">
          <ac:chgData name="Ruetzel, Sonja" userId="9a1c92da-d343-4ad9-9bb0-383c3cba151c" providerId="ADAL" clId="{9B46D7F9-844A-4CD2-9E77-7D56488F230C}" dt="2021-06-07T10:29:24.190" v="227" actId="21"/>
          <ac:picMkLst>
            <pc:docMk/>
            <pc:sldMk cId="705755019" sldId="4346"/>
            <ac:picMk id="5" creationId="{BDADE65F-2BD8-4850-8B78-7F6C0B8C3954}"/>
          </ac:picMkLst>
        </pc:picChg>
        <pc:picChg chg="add del">
          <ac:chgData name="Ruetzel, Sonja" userId="9a1c92da-d343-4ad9-9bb0-383c3cba151c" providerId="ADAL" clId="{9B46D7F9-844A-4CD2-9E77-7D56488F230C}" dt="2021-06-07T10:30:26.206" v="308" actId="478"/>
          <ac:picMkLst>
            <pc:docMk/>
            <pc:sldMk cId="705755019" sldId="4346"/>
            <ac:picMk id="8" creationId="{F5CF4161-047E-4E89-A7B1-B20CAE224734}"/>
          </ac:picMkLst>
        </pc:picChg>
        <pc:picChg chg="add del">
          <ac:chgData name="Ruetzel, Sonja" userId="9a1c92da-d343-4ad9-9bb0-383c3cba151c" providerId="ADAL" clId="{9B46D7F9-844A-4CD2-9E77-7D56488F230C}" dt="2021-06-07T10:30:28.584" v="310" actId="478"/>
          <ac:picMkLst>
            <pc:docMk/>
            <pc:sldMk cId="705755019" sldId="4346"/>
            <ac:picMk id="11" creationId="{9326BA7B-F315-4925-BE22-7B79035D9830}"/>
          </ac:picMkLst>
        </pc:picChg>
        <pc:picChg chg="add del">
          <ac:chgData name="Ruetzel, Sonja" userId="9a1c92da-d343-4ad9-9bb0-383c3cba151c" providerId="ADAL" clId="{9B46D7F9-844A-4CD2-9E77-7D56488F230C}" dt="2021-06-07T10:30:29.371" v="311" actId="478"/>
          <ac:picMkLst>
            <pc:docMk/>
            <pc:sldMk cId="705755019" sldId="4346"/>
            <ac:picMk id="15" creationId="{1FA8804F-B2E6-4316-B37A-F92927E6E14E}"/>
          </ac:picMkLst>
        </pc:picChg>
        <pc:picChg chg="add del">
          <ac:chgData name="Ruetzel, Sonja" userId="9a1c92da-d343-4ad9-9bb0-383c3cba151c" providerId="ADAL" clId="{9B46D7F9-844A-4CD2-9E77-7D56488F230C}" dt="2021-06-07T10:30:30.091" v="312" actId="478"/>
          <ac:picMkLst>
            <pc:docMk/>
            <pc:sldMk cId="705755019" sldId="4346"/>
            <ac:picMk id="21" creationId="{681A469F-B6FD-4ADE-B11A-64788EF9DF08}"/>
          </ac:picMkLst>
        </pc:picChg>
        <pc:picChg chg="del">
          <ac:chgData name="Ruetzel, Sonja" userId="9a1c92da-d343-4ad9-9bb0-383c3cba151c" providerId="ADAL" clId="{9B46D7F9-844A-4CD2-9E77-7D56488F230C}" dt="2021-06-07T10:29:14.397" v="224" actId="478"/>
          <ac:picMkLst>
            <pc:docMk/>
            <pc:sldMk cId="705755019" sldId="4346"/>
            <ac:picMk id="44" creationId="{3462C578-F60E-4795-A42A-65E44E080E28}"/>
          </ac:picMkLst>
        </pc:picChg>
      </pc:sldChg>
      <pc:sldChg chg="addSp modSp add del mod ord">
        <pc:chgData name="Ruetzel, Sonja" userId="9a1c92da-d343-4ad9-9bb0-383c3cba151c" providerId="ADAL" clId="{9B46D7F9-844A-4CD2-9E77-7D56488F230C}" dt="2021-06-08T09:28:09.127" v="1277" actId="47"/>
        <pc:sldMkLst>
          <pc:docMk/>
          <pc:sldMk cId="1595022281" sldId="4347"/>
        </pc:sldMkLst>
        <pc:spChg chg="mod">
          <ac:chgData name="Ruetzel, Sonja" userId="9a1c92da-d343-4ad9-9bb0-383c3cba151c" providerId="ADAL" clId="{9B46D7F9-844A-4CD2-9E77-7D56488F230C}" dt="2021-06-07T10:37:45.524" v="494" actId="20577"/>
          <ac:spMkLst>
            <pc:docMk/>
            <pc:sldMk cId="1595022281" sldId="4347"/>
            <ac:spMk id="2" creationId="{5AB2A06D-BAC5-4DA8-B754-45843CA34DA8}"/>
          </ac:spMkLst>
        </pc:spChg>
        <pc:spChg chg="mod">
          <ac:chgData name="Ruetzel, Sonja" userId="9a1c92da-d343-4ad9-9bb0-383c3cba151c" providerId="ADAL" clId="{9B46D7F9-844A-4CD2-9E77-7D56488F230C}" dt="2021-06-07T10:38:45.977" v="581" actId="14100"/>
          <ac:spMkLst>
            <pc:docMk/>
            <pc:sldMk cId="1595022281" sldId="4347"/>
            <ac:spMk id="12" creationId="{FBE6A665-9D91-4D9E-8AA8-B83D57FE0BF2}"/>
          </ac:spMkLst>
        </pc:spChg>
        <pc:picChg chg="add mod">
          <ac:chgData name="Ruetzel, Sonja" userId="9a1c92da-d343-4ad9-9bb0-383c3cba151c" providerId="ADAL" clId="{9B46D7F9-844A-4CD2-9E77-7D56488F230C}" dt="2021-06-07T10:36:25.295" v="470" actId="14100"/>
          <ac:picMkLst>
            <pc:docMk/>
            <pc:sldMk cId="1595022281" sldId="4347"/>
            <ac:picMk id="3" creationId="{6BAE0C97-F3F6-4643-A666-867B56983458}"/>
          </ac:picMkLst>
        </pc:picChg>
      </pc:sldChg>
      <pc:sldChg chg="addSp modSp add mod ord">
        <pc:chgData name="Ruetzel, Sonja" userId="9a1c92da-d343-4ad9-9bb0-383c3cba151c" providerId="ADAL" clId="{9B46D7F9-844A-4CD2-9E77-7D56488F230C}" dt="2021-06-08T09:12:57.201" v="1269" actId="20577"/>
        <pc:sldMkLst>
          <pc:docMk/>
          <pc:sldMk cId="3304858996" sldId="4348"/>
        </pc:sldMkLst>
        <pc:spChg chg="mod">
          <ac:chgData name="Ruetzel, Sonja" userId="9a1c92da-d343-4ad9-9bb0-383c3cba151c" providerId="ADAL" clId="{9B46D7F9-844A-4CD2-9E77-7D56488F230C}" dt="2021-06-07T10:41:03.330" v="734" actId="20577"/>
          <ac:spMkLst>
            <pc:docMk/>
            <pc:sldMk cId="3304858996" sldId="4348"/>
            <ac:spMk id="2" creationId="{5AB2A06D-BAC5-4DA8-B754-45843CA34DA8}"/>
          </ac:spMkLst>
        </pc:spChg>
        <pc:spChg chg="mod">
          <ac:chgData name="Ruetzel, Sonja" userId="9a1c92da-d343-4ad9-9bb0-383c3cba151c" providerId="ADAL" clId="{9B46D7F9-844A-4CD2-9E77-7D56488F230C}" dt="2021-06-08T09:12:57.201" v="1269" actId="20577"/>
          <ac:spMkLst>
            <pc:docMk/>
            <pc:sldMk cId="3304858996" sldId="4348"/>
            <ac:spMk id="12" creationId="{FBE6A665-9D91-4D9E-8AA8-B83D57FE0BF2}"/>
          </ac:spMkLst>
        </pc:spChg>
        <pc:picChg chg="add mod">
          <ac:chgData name="Ruetzel, Sonja" userId="9a1c92da-d343-4ad9-9bb0-383c3cba151c" providerId="ADAL" clId="{9B46D7F9-844A-4CD2-9E77-7D56488F230C}" dt="2021-06-07T10:39:24.993" v="588" actId="1076"/>
          <ac:picMkLst>
            <pc:docMk/>
            <pc:sldMk cId="3304858996" sldId="4348"/>
            <ac:picMk id="3" creationId="{B7EBA5FD-99CD-4C2A-9F88-CE776BA80FD0}"/>
          </ac:picMkLst>
        </pc:picChg>
      </pc:sldChg>
      <pc:sldChg chg="addSp modSp add mod ord">
        <pc:chgData name="Ruetzel, Sonja" userId="9a1c92da-d343-4ad9-9bb0-383c3cba151c" providerId="ADAL" clId="{9B46D7F9-844A-4CD2-9E77-7D56488F230C}" dt="2021-06-07T10:45:41.334" v="1184"/>
        <pc:sldMkLst>
          <pc:docMk/>
          <pc:sldMk cId="193872647" sldId="4349"/>
        </pc:sldMkLst>
        <pc:spChg chg="mod">
          <ac:chgData name="Ruetzel, Sonja" userId="9a1c92da-d343-4ad9-9bb0-383c3cba151c" providerId="ADAL" clId="{9B46D7F9-844A-4CD2-9E77-7D56488F230C}" dt="2021-06-07T10:44:37.944" v="1093" actId="20577"/>
          <ac:spMkLst>
            <pc:docMk/>
            <pc:sldMk cId="193872647" sldId="4349"/>
            <ac:spMk id="2" creationId="{5AB2A06D-BAC5-4DA8-B754-45843CA34DA8}"/>
          </ac:spMkLst>
        </pc:spChg>
        <pc:spChg chg="mod">
          <ac:chgData name="Ruetzel, Sonja" userId="9a1c92da-d343-4ad9-9bb0-383c3cba151c" providerId="ADAL" clId="{9B46D7F9-844A-4CD2-9E77-7D56488F230C}" dt="2021-06-07T10:45:21.714" v="1178" actId="20577"/>
          <ac:spMkLst>
            <pc:docMk/>
            <pc:sldMk cId="193872647" sldId="4349"/>
            <ac:spMk id="12" creationId="{FBE6A665-9D91-4D9E-8AA8-B83D57FE0BF2}"/>
          </ac:spMkLst>
        </pc:spChg>
        <pc:picChg chg="add mod">
          <ac:chgData name="Ruetzel, Sonja" userId="9a1c92da-d343-4ad9-9bb0-383c3cba151c" providerId="ADAL" clId="{9B46D7F9-844A-4CD2-9E77-7D56488F230C}" dt="2021-06-07T10:42:15.546" v="824" actId="1076"/>
          <ac:picMkLst>
            <pc:docMk/>
            <pc:sldMk cId="193872647" sldId="4349"/>
            <ac:picMk id="3" creationId="{2CE30050-75A4-4F98-B963-1E6B440B6D8E}"/>
          </ac:picMkLst>
        </pc:picChg>
      </pc:sldChg>
      <pc:sldChg chg="add">
        <pc:chgData name="Ruetzel, Sonja" userId="9a1c92da-d343-4ad9-9bb0-383c3cba151c" providerId="ADAL" clId="{9B46D7F9-844A-4CD2-9E77-7D56488F230C}" dt="2021-06-08T09:17:46.508" v="1275"/>
        <pc:sldMkLst>
          <pc:docMk/>
          <pc:sldMk cId="2320346781" sldId="4350"/>
        </pc:sldMkLst>
      </pc:sldChg>
      <pc:sldChg chg="add">
        <pc:chgData name="Ruetzel, Sonja" userId="9a1c92da-d343-4ad9-9bb0-383c3cba151c" providerId="ADAL" clId="{9B46D7F9-844A-4CD2-9E77-7D56488F230C}" dt="2021-06-08T09:28:05.671" v="1276"/>
        <pc:sldMkLst>
          <pc:docMk/>
          <pc:sldMk cId="3865273517" sldId="4351"/>
        </pc:sldMkLst>
      </pc:sldChg>
      <pc:sldChg chg="add">
        <pc:chgData name="Ruetzel, Sonja" userId="9a1c92da-d343-4ad9-9bb0-383c3cba151c" providerId="ADAL" clId="{9B46D7F9-844A-4CD2-9E77-7D56488F230C}" dt="2021-06-08T09:28:05.671" v="1276"/>
        <pc:sldMkLst>
          <pc:docMk/>
          <pc:sldMk cId="601758881" sldId="4352"/>
        </pc:sldMkLst>
      </pc:sldChg>
      <pc:sldChg chg="add">
        <pc:chgData name="Ruetzel, Sonja" userId="9a1c92da-d343-4ad9-9bb0-383c3cba151c" providerId="ADAL" clId="{9B46D7F9-844A-4CD2-9E77-7D56488F230C}" dt="2021-06-08T09:28:05.671" v="1276"/>
        <pc:sldMkLst>
          <pc:docMk/>
          <pc:sldMk cId="2473579935" sldId="4353"/>
        </pc:sldMkLst>
      </pc:sldChg>
      <pc:sldChg chg="add">
        <pc:chgData name="Ruetzel, Sonja" userId="9a1c92da-d343-4ad9-9bb0-383c3cba151c" providerId="ADAL" clId="{9B46D7F9-844A-4CD2-9E77-7D56488F230C}" dt="2021-06-08T09:28:05.671" v="1276"/>
        <pc:sldMkLst>
          <pc:docMk/>
          <pc:sldMk cId="2826154632" sldId="4354"/>
        </pc:sldMkLst>
      </pc:sldChg>
      <pc:sldChg chg="add">
        <pc:chgData name="Ruetzel, Sonja" userId="9a1c92da-d343-4ad9-9bb0-383c3cba151c" providerId="ADAL" clId="{9B46D7F9-844A-4CD2-9E77-7D56488F230C}" dt="2021-06-08T09:28:05.671" v="1276"/>
        <pc:sldMkLst>
          <pc:docMk/>
          <pc:sldMk cId="4135102536" sldId="4355"/>
        </pc:sldMkLst>
      </pc:sldChg>
      <pc:sldChg chg="add">
        <pc:chgData name="Ruetzel, Sonja" userId="9a1c92da-d343-4ad9-9bb0-383c3cba151c" providerId="ADAL" clId="{9B46D7F9-844A-4CD2-9E77-7D56488F230C}" dt="2021-06-08T09:28:05.671" v="1276"/>
        <pc:sldMkLst>
          <pc:docMk/>
          <pc:sldMk cId="1932039994" sldId="4356"/>
        </pc:sldMkLst>
      </pc:sldChg>
      <pc:sldChg chg="addSp delSp modSp add mod">
        <pc:chgData name="Ruetzel, Sonja" userId="9a1c92da-d343-4ad9-9bb0-383c3cba151c" providerId="ADAL" clId="{9B46D7F9-844A-4CD2-9E77-7D56488F230C}" dt="2021-06-08T12:26:15.106" v="1291" actId="21"/>
        <pc:sldMkLst>
          <pc:docMk/>
          <pc:sldMk cId="302225784" sldId="4357"/>
        </pc:sldMkLst>
        <pc:spChg chg="add del mod">
          <ac:chgData name="Ruetzel, Sonja" userId="9a1c92da-d343-4ad9-9bb0-383c3cba151c" providerId="ADAL" clId="{9B46D7F9-844A-4CD2-9E77-7D56488F230C}" dt="2021-06-08T12:26:15.106" v="1291" actId="21"/>
          <ac:spMkLst>
            <pc:docMk/>
            <pc:sldMk cId="302225784" sldId="4357"/>
            <ac:spMk id="4" creationId="{661E611E-1F6D-457F-80FB-D04242C660DE}"/>
          </ac:spMkLst>
        </pc:spChg>
        <pc:picChg chg="del">
          <ac:chgData name="Ruetzel, Sonja" userId="9a1c92da-d343-4ad9-9bb0-383c3cba151c" providerId="ADAL" clId="{9B46D7F9-844A-4CD2-9E77-7D56488F230C}" dt="2021-06-08T12:26:05.927" v="1290" actId="478"/>
          <ac:picMkLst>
            <pc:docMk/>
            <pc:sldMk cId="302225784" sldId="4357"/>
            <ac:picMk id="9" creationId="{C32B313E-3DC8-4617-99A9-C1D83B845280}"/>
          </ac:picMkLst>
        </pc:picChg>
      </pc:sldChg>
      <pc:sldChg chg="add">
        <pc:chgData name="Ruetzel, Sonja" userId="9a1c92da-d343-4ad9-9bb0-383c3cba151c" providerId="ADAL" clId="{9B46D7F9-844A-4CD2-9E77-7D56488F230C}" dt="2021-06-08T09:28:05.671" v="1276"/>
        <pc:sldMkLst>
          <pc:docMk/>
          <pc:sldMk cId="2987088414" sldId="4358"/>
        </pc:sldMkLst>
      </pc:sldChg>
      <pc:sldChg chg="add">
        <pc:chgData name="Ruetzel, Sonja" userId="9a1c92da-d343-4ad9-9bb0-383c3cba151c" providerId="ADAL" clId="{9B46D7F9-844A-4CD2-9E77-7D56488F230C}" dt="2021-06-08T09:28:05.671" v="1276"/>
        <pc:sldMkLst>
          <pc:docMk/>
          <pc:sldMk cId="2887575370" sldId="4359"/>
        </pc:sldMkLst>
      </pc:sldChg>
      <pc:sldChg chg="add">
        <pc:chgData name="Ruetzel, Sonja" userId="9a1c92da-d343-4ad9-9bb0-383c3cba151c" providerId="ADAL" clId="{9B46D7F9-844A-4CD2-9E77-7D56488F230C}" dt="2021-06-08T12:20:33.529" v="1287"/>
        <pc:sldMkLst>
          <pc:docMk/>
          <pc:sldMk cId="3513531946" sldId="4360"/>
        </pc:sldMkLst>
      </pc:sldChg>
      <pc:sldChg chg="add">
        <pc:chgData name="Ruetzel, Sonja" userId="9a1c92da-d343-4ad9-9bb0-383c3cba151c" providerId="ADAL" clId="{9B46D7F9-844A-4CD2-9E77-7D56488F230C}" dt="2021-06-08T12:20:33.529" v="1287"/>
        <pc:sldMkLst>
          <pc:docMk/>
          <pc:sldMk cId="73301313" sldId="4361"/>
        </pc:sldMkLst>
      </pc:sldChg>
      <pc:sldMasterChg chg="del delSldLayout">
        <pc:chgData name="Ruetzel, Sonja" userId="9a1c92da-d343-4ad9-9bb0-383c3cba151c" providerId="ADAL" clId="{9B46D7F9-844A-4CD2-9E77-7D56488F230C}" dt="2021-06-07T10:31:43.927" v="322" actId="2696"/>
        <pc:sldMasterMkLst>
          <pc:docMk/>
          <pc:sldMasterMk cId="157029642" sldId="2147483674"/>
        </pc:sldMasterMkLst>
        <pc:sldLayoutChg chg="del">
          <pc:chgData name="Ruetzel, Sonja" userId="9a1c92da-d343-4ad9-9bb0-383c3cba151c" providerId="ADAL" clId="{9B46D7F9-844A-4CD2-9E77-7D56488F230C}" dt="2021-06-07T10:31:43.927" v="322" actId="2696"/>
          <pc:sldLayoutMkLst>
            <pc:docMk/>
            <pc:sldMasterMk cId="157029642" sldId="2147483674"/>
            <pc:sldLayoutMk cId="2765758922" sldId="2147483675"/>
          </pc:sldLayoutMkLst>
        </pc:sldLayoutChg>
        <pc:sldLayoutChg chg="del">
          <pc:chgData name="Ruetzel, Sonja" userId="9a1c92da-d343-4ad9-9bb0-383c3cba151c" providerId="ADAL" clId="{9B46D7F9-844A-4CD2-9E77-7D56488F230C}" dt="2021-06-07T10:31:43.927" v="322" actId="2696"/>
          <pc:sldLayoutMkLst>
            <pc:docMk/>
            <pc:sldMasterMk cId="157029642" sldId="2147483674"/>
            <pc:sldLayoutMk cId="3883194895" sldId="2147483676"/>
          </pc:sldLayoutMkLst>
        </pc:sldLayoutChg>
        <pc:sldLayoutChg chg="del">
          <pc:chgData name="Ruetzel, Sonja" userId="9a1c92da-d343-4ad9-9bb0-383c3cba151c" providerId="ADAL" clId="{9B46D7F9-844A-4CD2-9E77-7D56488F230C}" dt="2021-06-07T10:31:43.927" v="322" actId="2696"/>
          <pc:sldLayoutMkLst>
            <pc:docMk/>
            <pc:sldMasterMk cId="157029642" sldId="2147483674"/>
            <pc:sldLayoutMk cId="4201100551" sldId="2147483677"/>
          </pc:sldLayoutMkLst>
        </pc:sldLayoutChg>
        <pc:sldLayoutChg chg="del">
          <pc:chgData name="Ruetzel, Sonja" userId="9a1c92da-d343-4ad9-9bb0-383c3cba151c" providerId="ADAL" clId="{9B46D7F9-844A-4CD2-9E77-7D56488F230C}" dt="2021-06-07T10:31:43.927" v="322" actId="2696"/>
          <pc:sldLayoutMkLst>
            <pc:docMk/>
            <pc:sldMasterMk cId="157029642" sldId="2147483674"/>
            <pc:sldLayoutMk cId="1526229206" sldId="2147483678"/>
          </pc:sldLayoutMkLst>
        </pc:sldLayoutChg>
        <pc:sldLayoutChg chg="del">
          <pc:chgData name="Ruetzel, Sonja" userId="9a1c92da-d343-4ad9-9bb0-383c3cba151c" providerId="ADAL" clId="{9B46D7F9-844A-4CD2-9E77-7D56488F230C}" dt="2021-06-07T10:31:43.927" v="322" actId="2696"/>
          <pc:sldLayoutMkLst>
            <pc:docMk/>
            <pc:sldMasterMk cId="157029642" sldId="2147483674"/>
            <pc:sldLayoutMk cId="3284115341" sldId="2147483679"/>
          </pc:sldLayoutMkLst>
        </pc:sldLayoutChg>
        <pc:sldLayoutChg chg="del">
          <pc:chgData name="Ruetzel, Sonja" userId="9a1c92da-d343-4ad9-9bb0-383c3cba151c" providerId="ADAL" clId="{9B46D7F9-844A-4CD2-9E77-7D56488F230C}" dt="2021-06-07T10:31:43.927" v="322" actId="2696"/>
          <pc:sldLayoutMkLst>
            <pc:docMk/>
            <pc:sldMasterMk cId="157029642" sldId="2147483674"/>
            <pc:sldLayoutMk cId="2758103213" sldId="2147483680"/>
          </pc:sldLayoutMkLst>
        </pc:sldLayoutChg>
      </pc:sldMasterChg>
      <pc:sldMasterChg chg="delSldLayout">
        <pc:chgData name="Ruetzel, Sonja" userId="9a1c92da-d343-4ad9-9bb0-383c3cba151c" providerId="ADAL" clId="{9B46D7F9-844A-4CD2-9E77-7D56488F230C}" dt="2021-06-08T09:28:21.422" v="1284" actId="47"/>
        <pc:sldMasterMkLst>
          <pc:docMk/>
          <pc:sldMasterMk cId="3788306130" sldId="2147483674"/>
        </pc:sldMasterMkLst>
        <pc:sldLayoutChg chg="del">
          <pc:chgData name="Ruetzel, Sonja" userId="9a1c92da-d343-4ad9-9bb0-383c3cba151c" providerId="ADAL" clId="{9B46D7F9-844A-4CD2-9E77-7D56488F230C}" dt="2021-06-08T09:28:21.422" v="1284" actId="47"/>
          <pc:sldLayoutMkLst>
            <pc:docMk/>
            <pc:sldMasterMk cId="3788306130" sldId="2147483674"/>
            <pc:sldLayoutMk cId="3817612626" sldId="214748368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0B087-B011-483E-9B55-A7B868647A7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CA19822-EF10-4982-ACC2-13D9E725E8E6}">
      <dgm:prSet phldrT="[Text]"/>
      <dgm:spPr/>
      <dgm:t>
        <a:bodyPr/>
        <a:lstStyle/>
        <a:p>
          <a:r>
            <a:rPr lang="en-US" dirty="0"/>
            <a:t>Online Learning and Collaboration Guide</a:t>
          </a:r>
        </a:p>
      </dgm:t>
    </dgm:pt>
    <dgm:pt modelId="{95751081-56B9-43DF-BCAF-01D0AF52B8CF}" type="parTrans" cxnId="{EC89ADAE-4F5A-43E4-8140-147A3BB44DA5}">
      <dgm:prSet/>
      <dgm:spPr/>
      <dgm:t>
        <a:bodyPr/>
        <a:lstStyle/>
        <a:p>
          <a:endParaRPr lang="en-US"/>
        </a:p>
      </dgm:t>
    </dgm:pt>
    <dgm:pt modelId="{71EBE523-BD72-4AB8-8B3C-993E57CD34DD}" type="sibTrans" cxnId="{EC89ADAE-4F5A-43E4-8140-147A3BB44DA5}">
      <dgm:prSet/>
      <dgm:spPr/>
      <dgm:t>
        <a:bodyPr/>
        <a:lstStyle/>
        <a:p>
          <a:endParaRPr lang="en-US"/>
        </a:p>
      </dgm:t>
    </dgm:pt>
    <dgm:pt modelId="{2D0FF0A7-9FB3-47DE-B16B-E8CDF996B1F7}">
      <dgm:prSet phldrT="[Text]"/>
      <dgm:spPr/>
      <dgm:t>
        <a:bodyPr/>
        <a:lstStyle/>
        <a:p>
          <a:r>
            <a:rPr lang="en-US" dirty="0"/>
            <a:t>Digital Barriers to Inclusion in Online Learning Tip Sheet</a:t>
          </a:r>
        </a:p>
      </dgm:t>
    </dgm:pt>
    <dgm:pt modelId="{FE78144E-9716-4478-9DAE-CD56BF120F88}" type="parTrans" cxnId="{36E3F5AE-3EF4-4E3B-A6F6-56005FBC78C5}">
      <dgm:prSet/>
      <dgm:spPr/>
      <dgm:t>
        <a:bodyPr/>
        <a:lstStyle/>
        <a:p>
          <a:endParaRPr lang="en-US"/>
        </a:p>
      </dgm:t>
    </dgm:pt>
    <dgm:pt modelId="{42612CE6-3F4F-4E1F-868D-94F542FA78F3}" type="sibTrans" cxnId="{36E3F5AE-3EF4-4E3B-A6F6-56005FBC78C5}">
      <dgm:prSet/>
      <dgm:spPr/>
      <dgm:t>
        <a:bodyPr/>
        <a:lstStyle/>
        <a:p>
          <a:endParaRPr lang="en-US"/>
        </a:p>
      </dgm:t>
    </dgm:pt>
    <dgm:pt modelId="{6E4E5343-5303-410B-80CE-3D3C181E9435}">
      <dgm:prSet phldrT="[Text]"/>
      <dgm:spPr/>
      <dgm:t>
        <a:bodyPr/>
        <a:lstStyle/>
        <a:p>
          <a:r>
            <a:rPr lang="en-US" dirty="0"/>
            <a:t>Jumpstarting IREX Virtual Learning and Knowledge Sharing</a:t>
          </a:r>
        </a:p>
      </dgm:t>
    </dgm:pt>
    <dgm:pt modelId="{E55049E2-4EDC-41C9-822E-5903A10FA621}" type="parTrans" cxnId="{A655D6AF-B30F-4739-A846-B1DAC9A8ED7A}">
      <dgm:prSet/>
      <dgm:spPr/>
      <dgm:t>
        <a:bodyPr/>
        <a:lstStyle/>
        <a:p>
          <a:endParaRPr lang="en-US"/>
        </a:p>
      </dgm:t>
    </dgm:pt>
    <dgm:pt modelId="{9295D6DC-9080-4363-8C8E-F2FAB2773E58}" type="sibTrans" cxnId="{A655D6AF-B30F-4739-A846-B1DAC9A8ED7A}">
      <dgm:prSet/>
      <dgm:spPr/>
      <dgm:t>
        <a:bodyPr/>
        <a:lstStyle/>
        <a:p>
          <a:endParaRPr lang="en-US"/>
        </a:p>
      </dgm:t>
    </dgm:pt>
    <dgm:pt modelId="{46487FB4-F1B2-4382-88A2-0312B50EBB88}">
      <dgm:prSet phldrT="[Text]"/>
      <dgm:spPr/>
      <dgm:t>
        <a:bodyPr/>
        <a:lstStyle/>
        <a:p>
          <a:r>
            <a:rPr lang="en-US" dirty="0"/>
            <a:t>Network Building in Virtual Learning Evaluation Project</a:t>
          </a:r>
        </a:p>
      </dgm:t>
    </dgm:pt>
    <dgm:pt modelId="{EA7171C1-B191-4727-A840-4D435EEEE30B}" type="parTrans" cxnId="{D0138108-8FB4-4853-B7E7-6A712DE88691}">
      <dgm:prSet/>
      <dgm:spPr/>
      <dgm:t>
        <a:bodyPr/>
        <a:lstStyle/>
        <a:p>
          <a:endParaRPr lang="en-US"/>
        </a:p>
      </dgm:t>
    </dgm:pt>
    <dgm:pt modelId="{E5C25EF8-49E6-4959-ADC1-C1996A89E60C}" type="sibTrans" cxnId="{D0138108-8FB4-4853-B7E7-6A712DE88691}">
      <dgm:prSet/>
      <dgm:spPr/>
      <dgm:t>
        <a:bodyPr/>
        <a:lstStyle/>
        <a:p>
          <a:endParaRPr lang="en-US"/>
        </a:p>
      </dgm:t>
    </dgm:pt>
    <dgm:pt modelId="{43775D53-448F-4F00-A5C3-0A7D8F3E2839}" type="pres">
      <dgm:prSet presAssocID="{D6F0B087-B011-483E-9B55-A7B868647A76}" presName="outerComposite" presStyleCnt="0">
        <dgm:presLayoutVars>
          <dgm:chMax val="5"/>
          <dgm:dir/>
          <dgm:resizeHandles val="exact"/>
        </dgm:presLayoutVars>
      </dgm:prSet>
      <dgm:spPr/>
    </dgm:pt>
    <dgm:pt modelId="{3F689511-D463-4AB7-95C7-B996C3553DFA}" type="pres">
      <dgm:prSet presAssocID="{D6F0B087-B011-483E-9B55-A7B868647A76}" presName="dummyMaxCanvas" presStyleCnt="0">
        <dgm:presLayoutVars/>
      </dgm:prSet>
      <dgm:spPr/>
    </dgm:pt>
    <dgm:pt modelId="{9E95A041-C11A-4112-A9F4-71A73F1EDE8E}" type="pres">
      <dgm:prSet presAssocID="{D6F0B087-B011-483E-9B55-A7B868647A76}" presName="FourNodes_1" presStyleLbl="node1" presStyleIdx="0" presStyleCnt="4">
        <dgm:presLayoutVars>
          <dgm:bulletEnabled val="1"/>
        </dgm:presLayoutVars>
      </dgm:prSet>
      <dgm:spPr/>
    </dgm:pt>
    <dgm:pt modelId="{21882F76-70C0-4444-B1A5-AB0A3F2FD1AF}" type="pres">
      <dgm:prSet presAssocID="{D6F0B087-B011-483E-9B55-A7B868647A76}" presName="FourNodes_2" presStyleLbl="node1" presStyleIdx="1" presStyleCnt="4">
        <dgm:presLayoutVars>
          <dgm:bulletEnabled val="1"/>
        </dgm:presLayoutVars>
      </dgm:prSet>
      <dgm:spPr/>
    </dgm:pt>
    <dgm:pt modelId="{C6C746C4-9E9A-4395-B62A-3FC7ECC958EF}" type="pres">
      <dgm:prSet presAssocID="{D6F0B087-B011-483E-9B55-A7B868647A76}" presName="FourNodes_3" presStyleLbl="node1" presStyleIdx="2" presStyleCnt="4">
        <dgm:presLayoutVars>
          <dgm:bulletEnabled val="1"/>
        </dgm:presLayoutVars>
      </dgm:prSet>
      <dgm:spPr/>
    </dgm:pt>
    <dgm:pt modelId="{387AEABC-FF56-4B6B-B2F6-828EE791C22C}" type="pres">
      <dgm:prSet presAssocID="{D6F0B087-B011-483E-9B55-A7B868647A76}" presName="FourNodes_4" presStyleLbl="node1" presStyleIdx="3" presStyleCnt="4">
        <dgm:presLayoutVars>
          <dgm:bulletEnabled val="1"/>
        </dgm:presLayoutVars>
      </dgm:prSet>
      <dgm:spPr/>
    </dgm:pt>
    <dgm:pt modelId="{E80998E9-E176-43A1-BA4C-99C96FFF47A3}" type="pres">
      <dgm:prSet presAssocID="{D6F0B087-B011-483E-9B55-A7B868647A76}" presName="FourConn_1-2" presStyleLbl="fgAccFollowNode1" presStyleIdx="0" presStyleCnt="3">
        <dgm:presLayoutVars>
          <dgm:bulletEnabled val="1"/>
        </dgm:presLayoutVars>
      </dgm:prSet>
      <dgm:spPr/>
    </dgm:pt>
    <dgm:pt modelId="{2501616A-7E49-4B67-A6DE-B7BCFFB1274D}" type="pres">
      <dgm:prSet presAssocID="{D6F0B087-B011-483E-9B55-A7B868647A76}" presName="FourConn_2-3" presStyleLbl="fgAccFollowNode1" presStyleIdx="1" presStyleCnt="3">
        <dgm:presLayoutVars>
          <dgm:bulletEnabled val="1"/>
        </dgm:presLayoutVars>
      </dgm:prSet>
      <dgm:spPr/>
    </dgm:pt>
    <dgm:pt modelId="{E473CFDF-1FE4-4A2E-B5C0-5D9034EED9DC}" type="pres">
      <dgm:prSet presAssocID="{D6F0B087-B011-483E-9B55-A7B868647A76}" presName="FourConn_3-4" presStyleLbl="fgAccFollowNode1" presStyleIdx="2" presStyleCnt="3">
        <dgm:presLayoutVars>
          <dgm:bulletEnabled val="1"/>
        </dgm:presLayoutVars>
      </dgm:prSet>
      <dgm:spPr/>
    </dgm:pt>
    <dgm:pt modelId="{3A1123F9-0B59-4994-B146-A7CD2BBCD7E9}" type="pres">
      <dgm:prSet presAssocID="{D6F0B087-B011-483E-9B55-A7B868647A76}" presName="FourNodes_1_text" presStyleLbl="node1" presStyleIdx="3" presStyleCnt="4">
        <dgm:presLayoutVars>
          <dgm:bulletEnabled val="1"/>
        </dgm:presLayoutVars>
      </dgm:prSet>
      <dgm:spPr/>
    </dgm:pt>
    <dgm:pt modelId="{8F810B18-F531-47FD-A61F-E8F6CD515FBD}" type="pres">
      <dgm:prSet presAssocID="{D6F0B087-B011-483E-9B55-A7B868647A76}" presName="FourNodes_2_text" presStyleLbl="node1" presStyleIdx="3" presStyleCnt="4">
        <dgm:presLayoutVars>
          <dgm:bulletEnabled val="1"/>
        </dgm:presLayoutVars>
      </dgm:prSet>
      <dgm:spPr/>
    </dgm:pt>
    <dgm:pt modelId="{2E48A9BA-D44F-4855-A4BA-15CC3B87215C}" type="pres">
      <dgm:prSet presAssocID="{D6F0B087-B011-483E-9B55-A7B868647A76}" presName="FourNodes_3_text" presStyleLbl="node1" presStyleIdx="3" presStyleCnt="4">
        <dgm:presLayoutVars>
          <dgm:bulletEnabled val="1"/>
        </dgm:presLayoutVars>
      </dgm:prSet>
      <dgm:spPr/>
    </dgm:pt>
    <dgm:pt modelId="{51B55819-40AE-4865-BCE5-63F9FB1E6648}" type="pres">
      <dgm:prSet presAssocID="{D6F0B087-B011-483E-9B55-A7B868647A76}" presName="FourNodes_4_text" presStyleLbl="node1" presStyleIdx="3" presStyleCnt="4">
        <dgm:presLayoutVars>
          <dgm:bulletEnabled val="1"/>
        </dgm:presLayoutVars>
      </dgm:prSet>
      <dgm:spPr/>
    </dgm:pt>
  </dgm:ptLst>
  <dgm:cxnLst>
    <dgm:cxn modelId="{D01DBB05-68D6-475A-815B-67BE21764832}" type="presOf" srcId="{D6F0B087-B011-483E-9B55-A7B868647A76}" destId="{43775D53-448F-4F00-A5C3-0A7D8F3E2839}" srcOrd="0" destOrd="0" presId="urn:microsoft.com/office/officeart/2005/8/layout/vProcess5"/>
    <dgm:cxn modelId="{D0138108-8FB4-4853-B7E7-6A712DE88691}" srcId="{D6F0B087-B011-483E-9B55-A7B868647A76}" destId="{46487FB4-F1B2-4382-88A2-0312B50EBB88}" srcOrd="2" destOrd="0" parTransId="{EA7171C1-B191-4727-A840-4D435EEEE30B}" sibTransId="{E5C25EF8-49E6-4959-ADC1-C1996A89E60C}"/>
    <dgm:cxn modelId="{04E21710-77C0-49BE-AF3A-B23C1CF09D19}" type="presOf" srcId="{71EBE523-BD72-4AB8-8B3C-993E57CD34DD}" destId="{E80998E9-E176-43A1-BA4C-99C96FFF47A3}" srcOrd="0" destOrd="0" presId="urn:microsoft.com/office/officeart/2005/8/layout/vProcess5"/>
    <dgm:cxn modelId="{927DBE26-D47E-45C9-BD35-0F96E3FB6E59}" type="presOf" srcId="{42612CE6-3F4F-4E1F-868D-94F542FA78F3}" destId="{2501616A-7E49-4B67-A6DE-B7BCFFB1274D}" srcOrd="0" destOrd="0" presId="urn:microsoft.com/office/officeart/2005/8/layout/vProcess5"/>
    <dgm:cxn modelId="{9CCE8962-C85F-4B81-927B-F39DAF5E7729}" type="presOf" srcId="{6E4E5343-5303-410B-80CE-3D3C181E9435}" destId="{51B55819-40AE-4865-BCE5-63F9FB1E6648}" srcOrd="1" destOrd="0" presId="urn:microsoft.com/office/officeart/2005/8/layout/vProcess5"/>
    <dgm:cxn modelId="{77461279-EB63-4CB2-ACF9-0F46536B0DA5}" type="presOf" srcId="{2D0FF0A7-9FB3-47DE-B16B-E8CDF996B1F7}" destId="{8F810B18-F531-47FD-A61F-E8F6CD515FBD}" srcOrd="1" destOrd="0" presId="urn:microsoft.com/office/officeart/2005/8/layout/vProcess5"/>
    <dgm:cxn modelId="{B3AAF488-C86E-4C15-BEC8-5C24D9F5AA26}" type="presOf" srcId="{46487FB4-F1B2-4382-88A2-0312B50EBB88}" destId="{C6C746C4-9E9A-4395-B62A-3FC7ECC958EF}" srcOrd="0" destOrd="0" presId="urn:microsoft.com/office/officeart/2005/8/layout/vProcess5"/>
    <dgm:cxn modelId="{D5C6E197-92B6-4085-8A96-6A99E1070217}" type="presOf" srcId="{E5C25EF8-49E6-4959-ADC1-C1996A89E60C}" destId="{E473CFDF-1FE4-4A2E-B5C0-5D9034EED9DC}" srcOrd="0" destOrd="0" presId="urn:microsoft.com/office/officeart/2005/8/layout/vProcess5"/>
    <dgm:cxn modelId="{61977DA3-FCFF-4563-8586-28C55486F218}" type="presOf" srcId="{7CA19822-EF10-4982-ACC2-13D9E725E8E6}" destId="{3A1123F9-0B59-4994-B146-A7CD2BBCD7E9}" srcOrd="1" destOrd="0" presId="urn:microsoft.com/office/officeart/2005/8/layout/vProcess5"/>
    <dgm:cxn modelId="{28A01CAC-43A3-4350-95C7-AC3CA6AB473C}" type="presOf" srcId="{46487FB4-F1B2-4382-88A2-0312B50EBB88}" destId="{2E48A9BA-D44F-4855-A4BA-15CC3B87215C}" srcOrd="1" destOrd="0" presId="urn:microsoft.com/office/officeart/2005/8/layout/vProcess5"/>
    <dgm:cxn modelId="{EC89ADAE-4F5A-43E4-8140-147A3BB44DA5}" srcId="{D6F0B087-B011-483E-9B55-A7B868647A76}" destId="{7CA19822-EF10-4982-ACC2-13D9E725E8E6}" srcOrd="0" destOrd="0" parTransId="{95751081-56B9-43DF-BCAF-01D0AF52B8CF}" sibTransId="{71EBE523-BD72-4AB8-8B3C-993E57CD34DD}"/>
    <dgm:cxn modelId="{36E3F5AE-3EF4-4E3B-A6F6-56005FBC78C5}" srcId="{D6F0B087-B011-483E-9B55-A7B868647A76}" destId="{2D0FF0A7-9FB3-47DE-B16B-E8CDF996B1F7}" srcOrd="1" destOrd="0" parTransId="{FE78144E-9716-4478-9DAE-CD56BF120F88}" sibTransId="{42612CE6-3F4F-4E1F-868D-94F542FA78F3}"/>
    <dgm:cxn modelId="{A655D6AF-B30F-4739-A846-B1DAC9A8ED7A}" srcId="{D6F0B087-B011-483E-9B55-A7B868647A76}" destId="{6E4E5343-5303-410B-80CE-3D3C181E9435}" srcOrd="3" destOrd="0" parTransId="{E55049E2-4EDC-41C9-822E-5903A10FA621}" sibTransId="{9295D6DC-9080-4363-8C8E-F2FAB2773E58}"/>
    <dgm:cxn modelId="{08CEB4BD-C642-4C5D-947C-B425D45445E6}" type="presOf" srcId="{7CA19822-EF10-4982-ACC2-13D9E725E8E6}" destId="{9E95A041-C11A-4112-A9F4-71A73F1EDE8E}" srcOrd="0" destOrd="0" presId="urn:microsoft.com/office/officeart/2005/8/layout/vProcess5"/>
    <dgm:cxn modelId="{55BB7CCF-8442-4668-BFE0-D5658F9A34AA}" type="presOf" srcId="{6E4E5343-5303-410B-80CE-3D3C181E9435}" destId="{387AEABC-FF56-4B6B-B2F6-828EE791C22C}" srcOrd="0" destOrd="0" presId="urn:microsoft.com/office/officeart/2005/8/layout/vProcess5"/>
    <dgm:cxn modelId="{699B89FA-56A5-40FA-8B15-8DEB3332AFB2}" type="presOf" srcId="{2D0FF0A7-9FB3-47DE-B16B-E8CDF996B1F7}" destId="{21882F76-70C0-4444-B1A5-AB0A3F2FD1AF}" srcOrd="0" destOrd="0" presId="urn:microsoft.com/office/officeart/2005/8/layout/vProcess5"/>
    <dgm:cxn modelId="{6D76836B-B3A2-4077-99E8-DB243309ECCF}" type="presParOf" srcId="{43775D53-448F-4F00-A5C3-0A7D8F3E2839}" destId="{3F689511-D463-4AB7-95C7-B996C3553DFA}" srcOrd="0" destOrd="0" presId="urn:microsoft.com/office/officeart/2005/8/layout/vProcess5"/>
    <dgm:cxn modelId="{138AB646-87C1-4801-A21E-FEAFB43E8AAA}" type="presParOf" srcId="{43775D53-448F-4F00-A5C3-0A7D8F3E2839}" destId="{9E95A041-C11A-4112-A9F4-71A73F1EDE8E}" srcOrd="1" destOrd="0" presId="urn:microsoft.com/office/officeart/2005/8/layout/vProcess5"/>
    <dgm:cxn modelId="{3F647123-E852-4228-8DBB-73C96F047281}" type="presParOf" srcId="{43775D53-448F-4F00-A5C3-0A7D8F3E2839}" destId="{21882F76-70C0-4444-B1A5-AB0A3F2FD1AF}" srcOrd="2" destOrd="0" presId="urn:microsoft.com/office/officeart/2005/8/layout/vProcess5"/>
    <dgm:cxn modelId="{473358A1-74AE-49E1-A586-5907A9AEC72B}" type="presParOf" srcId="{43775D53-448F-4F00-A5C3-0A7D8F3E2839}" destId="{C6C746C4-9E9A-4395-B62A-3FC7ECC958EF}" srcOrd="3" destOrd="0" presId="urn:microsoft.com/office/officeart/2005/8/layout/vProcess5"/>
    <dgm:cxn modelId="{E1851B08-6D28-4A13-AC4D-B4AEBFAA3656}" type="presParOf" srcId="{43775D53-448F-4F00-A5C3-0A7D8F3E2839}" destId="{387AEABC-FF56-4B6B-B2F6-828EE791C22C}" srcOrd="4" destOrd="0" presId="urn:microsoft.com/office/officeart/2005/8/layout/vProcess5"/>
    <dgm:cxn modelId="{D1705B70-1AB9-45A1-8DBF-65D5EAA28799}" type="presParOf" srcId="{43775D53-448F-4F00-A5C3-0A7D8F3E2839}" destId="{E80998E9-E176-43A1-BA4C-99C96FFF47A3}" srcOrd="5" destOrd="0" presId="urn:microsoft.com/office/officeart/2005/8/layout/vProcess5"/>
    <dgm:cxn modelId="{C6F47AFB-DB6B-46DC-9512-3C6B3494A33D}" type="presParOf" srcId="{43775D53-448F-4F00-A5C3-0A7D8F3E2839}" destId="{2501616A-7E49-4B67-A6DE-B7BCFFB1274D}" srcOrd="6" destOrd="0" presId="urn:microsoft.com/office/officeart/2005/8/layout/vProcess5"/>
    <dgm:cxn modelId="{2391E114-CFEC-48B9-B54E-286797753A9D}" type="presParOf" srcId="{43775D53-448F-4F00-A5C3-0A7D8F3E2839}" destId="{E473CFDF-1FE4-4A2E-B5C0-5D9034EED9DC}" srcOrd="7" destOrd="0" presId="urn:microsoft.com/office/officeart/2005/8/layout/vProcess5"/>
    <dgm:cxn modelId="{790358BA-C01A-460F-A2C3-A10D0033F542}" type="presParOf" srcId="{43775D53-448F-4F00-A5C3-0A7D8F3E2839}" destId="{3A1123F9-0B59-4994-B146-A7CD2BBCD7E9}" srcOrd="8" destOrd="0" presId="urn:microsoft.com/office/officeart/2005/8/layout/vProcess5"/>
    <dgm:cxn modelId="{5DA71A4F-2D00-48E1-8C2A-AC870BD887BD}" type="presParOf" srcId="{43775D53-448F-4F00-A5C3-0A7D8F3E2839}" destId="{8F810B18-F531-47FD-A61F-E8F6CD515FBD}" srcOrd="9" destOrd="0" presId="urn:microsoft.com/office/officeart/2005/8/layout/vProcess5"/>
    <dgm:cxn modelId="{0ED2520B-E015-44B4-B78F-D76254A07F0D}" type="presParOf" srcId="{43775D53-448F-4F00-A5C3-0A7D8F3E2839}" destId="{2E48A9BA-D44F-4855-A4BA-15CC3B87215C}" srcOrd="10" destOrd="0" presId="urn:microsoft.com/office/officeart/2005/8/layout/vProcess5"/>
    <dgm:cxn modelId="{2B8B2485-F8F0-444B-B8CA-615F841D2B24}" type="presParOf" srcId="{43775D53-448F-4F00-A5C3-0A7D8F3E2839}" destId="{51B55819-40AE-4865-BCE5-63F9FB1E6648}"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4FC533-0176-2A45-8369-25BB02D448C5}" type="doc">
      <dgm:prSet loTypeId="urn:microsoft.com/office/officeart/2005/8/layout/pyramid4" loCatId="" qsTypeId="urn:microsoft.com/office/officeart/2005/8/quickstyle/simple1" qsCatId="simple" csTypeId="urn:microsoft.com/office/officeart/2005/8/colors/colorful2" csCatId="colorful" phldr="1"/>
      <dgm:spPr/>
      <dgm:t>
        <a:bodyPr/>
        <a:lstStyle/>
        <a:p>
          <a:endParaRPr lang="en-US"/>
        </a:p>
      </dgm:t>
    </dgm:pt>
    <dgm:pt modelId="{4300BB28-EDD9-7642-9D4D-96FAF84BCA55}">
      <dgm:prSet phldrT="[Text]"/>
      <dgm:spPr/>
      <dgm:t>
        <a:bodyPr/>
        <a:lstStyle/>
        <a:p>
          <a:pPr rtl="0"/>
          <a:r>
            <a:rPr lang="en-US"/>
            <a:t>For us (</a:t>
          </a:r>
          <a:r>
            <a:rPr lang="en-US">
              <a:latin typeface="Calibri Light" panose="020F0302020204030204"/>
            </a:rPr>
            <a:t>community of practice</a:t>
          </a:r>
          <a:r>
            <a:rPr lang="en-US"/>
            <a:t>)</a:t>
          </a:r>
        </a:p>
      </dgm:t>
    </dgm:pt>
    <dgm:pt modelId="{1B513FFB-69C6-264C-8A9B-5EB94B51AF8B}" type="parTrans" cxnId="{DAFFFB7D-4ADD-E445-A0FC-997E3667824D}">
      <dgm:prSet/>
      <dgm:spPr/>
      <dgm:t>
        <a:bodyPr/>
        <a:lstStyle/>
        <a:p>
          <a:endParaRPr lang="en-US"/>
        </a:p>
      </dgm:t>
    </dgm:pt>
    <dgm:pt modelId="{BED5BA3B-A351-F443-9E96-913732F543E5}" type="sibTrans" cxnId="{DAFFFB7D-4ADD-E445-A0FC-997E3667824D}">
      <dgm:prSet/>
      <dgm:spPr/>
      <dgm:t>
        <a:bodyPr/>
        <a:lstStyle/>
        <a:p>
          <a:endParaRPr lang="en-US"/>
        </a:p>
      </dgm:t>
    </dgm:pt>
    <dgm:pt modelId="{C5FB85FF-3178-3A4C-880D-95E197D93095}">
      <dgm:prSet phldrT="[Text]"/>
      <dgm:spPr/>
      <dgm:t>
        <a:bodyPr/>
        <a:lstStyle/>
        <a:p>
          <a:pPr rtl="0"/>
          <a:r>
            <a:rPr lang="en-US"/>
            <a:t>For them</a:t>
          </a:r>
          <a:r>
            <a:rPr lang="en-US">
              <a:latin typeface="Calibri Light" panose="020F0302020204030204"/>
            </a:rPr>
            <a:t> (outside audience)</a:t>
          </a:r>
          <a:endParaRPr lang="en-US"/>
        </a:p>
      </dgm:t>
    </dgm:pt>
    <dgm:pt modelId="{6A1DE744-2880-D946-86AD-4AB7C7DA6AA5}" type="parTrans" cxnId="{4445C60F-619B-8746-BA7B-254F72B43E2F}">
      <dgm:prSet/>
      <dgm:spPr/>
      <dgm:t>
        <a:bodyPr/>
        <a:lstStyle/>
        <a:p>
          <a:endParaRPr lang="en-US"/>
        </a:p>
      </dgm:t>
    </dgm:pt>
    <dgm:pt modelId="{B490433B-B3CE-0547-A324-4AFA1180F647}" type="sibTrans" cxnId="{4445C60F-619B-8746-BA7B-254F72B43E2F}">
      <dgm:prSet/>
      <dgm:spPr/>
      <dgm:t>
        <a:bodyPr/>
        <a:lstStyle/>
        <a:p>
          <a:endParaRPr lang="en-US"/>
        </a:p>
      </dgm:t>
    </dgm:pt>
    <dgm:pt modelId="{14750548-7484-494C-B717-79FE239A5840}">
      <dgm:prSet phldrT="[Text]"/>
      <dgm:spPr/>
      <dgm:t>
        <a:bodyPr/>
        <a:lstStyle/>
        <a:p>
          <a:endParaRPr lang="en-US"/>
        </a:p>
      </dgm:t>
    </dgm:pt>
    <dgm:pt modelId="{591CFCA9-A2A4-D449-8235-65D41F3FB3CA}" type="parTrans" cxnId="{BFAA2413-5177-844C-826C-B7C9CC9C4E88}">
      <dgm:prSet/>
      <dgm:spPr/>
      <dgm:t>
        <a:bodyPr/>
        <a:lstStyle/>
        <a:p>
          <a:endParaRPr lang="en-US"/>
        </a:p>
      </dgm:t>
    </dgm:pt>
    <dgm:pt modelId="{15921A0E-D4AD-DB41-B0A9-3992BA5994C0}" type="sibTrans" cxnId="{BFAA2413-5177-844C-826C-B7C9CC9C4E88}">
      <dgm:prSet/>
      <dgm:spPr/>
      <dgm:t>
        <a:bodyPr/>
        <a:lstStyle/>
        <a:p>
          <a:endParaRPr lang="en-US"/>
        </a:p>
      </dgm:t>
    </dgm:pt>
    <dgm:pt modelId="{713D2B3A-B921-7944-BC88-D882CE204C2E}">
      <dgm:prSet phldrT="[Text]"/>
      <dgm:spPr/>
      <dgm:t>
        <a:bodyPr/>
        <a:lstStyle/>
        <a:p>
          <a:pPr rtl="0"/>
          <a:r>
            <a:rPr lang="en-US"/>
            <a:t>For us (program</a:t>
          </a:r>
          <a:r>
            <a:rPr lang="en-US">
              <a:latin typeface="Calibri Light" panose="020F0302020204030204"/>
            </a:rPr>
            <a:t> team</a:t>
          </a:r>
          <a:r>
            <a:rPr lang="en-US"/>
            <a:t>)</a:t>
          </a:r>
        </a:p>
      </dgm:t>
    </dgm:pt>
    <dgm:pt modelId="{915035C1-8391-7745-82EE-CD3AC4A36669}" type="parTrans" cxnId="{E0B6BD86-AD19-1747-9E53-7D33D212E29C}">
      <dgm:prSet/>
      <dgm:spPr/>
      <dgm:t>
        <a:bodyPr/>
        <a:lstStyle/>
        <a:p>
          <a:endParaRPr lang="en-US"/>
        </a:p>
      </dgm:t>
    </dgm:pt>
    <dgm:pt modelId="{11F6F836-B858-704D-BCEE-F0E373644E8A}" type="sibTrans" cxnId="{E0B6BD86-AD19-1747-9E53-7D33D212E29C}">
      <dgm:prSet/>
      <dgm:spPr/>
      <dgm:t>
        <a:bodyPr/>
        <a:lstStyle/>
        <a:p>
          <a:endParaRPr lang="en-US"/>
        </a:p>
      </dgm:t>
    </dgm:pt>
    <dgm:pt modelId="{A5BCAA69-577D-0B40-9355-7CFA4E2F47FC}" type="pres">
      <dgm:prSet presAssocID="{744FC533-0176-2A45-8369-25BB02D448C5}" presName="compositeShape" presStyleCnt="0">
        <dgm:presLayoutVars>
          <dgm:chMax val="9"/>
          <dgm:dir/>
          <dgm:resizeHandles val="exact"/>
        </dgm:presLayoutVars>
      </dgm:prSet>
      <dgm:spPr/>
    </dgm:pt>
    <dgm:pt modelId="{3A3F3E5F-A905-6047-BBEC-FB08D9143F81}" type="pres">
      <dgm:prSet presAssocID="{744FC533-0176-2A45-8369-25BB02D448C5}" presName="triangle1" presStyleLbl="node1" presStyleIdx="0" presStyleCnt="4" custLinFactNeighborY="0">
        <dgm:presLayoutVars>
          <dgm:bulletEnabled val="1"/>
        </dgm:presLayoutVars>
      </dgm:prSet>
      <dgm:spPr/>
    </dgm:pt>
    <dgm:pt modelId="{A9859173-03CB-BF49-A27F-576C20BF8559}" type="pres">
      <dgm:prSet presAssocID="{744FC533-0176-2A45-8369-25BB02D448C5}" presName="triangle2" presStyleLbl="node1" presStyleIdx="1" presStyleCnt="4" custLinFactNeighborY="0">
        <dgm:presLayoutVars>
          <dgm:bulletEnabled val="1"/>
        </dgm:presLayoutVars>
      </dgm:prSet>
      <dgm:spPr/>
    </dgm:pt>
    <dgm:pt modelId="{4A05A3D3-E94C-4B4F-9373-4F3F2A9E9008}" type="pres">
      <dgm:prSet presAssocID="{744FC533-0176-2A45-8369-25BB02D448C5}" presName="triangle3" presStyleLbl="node1" presStyleIdx="2" presStyleCnt="4" custLinFactNeighborY="0">
        <dgm:presLayoutVars>
          <dgm:bulletEnabled val="1"/>
        </dgm:presLayoutVars>
      </dgm:prSet>
      <dgm:spPr/>
    </dgm:pt>
    <dgm:pt modelId="{94F2412D-879A-F94B-ACE6-03EFCA8D3091}" type="pres">
      <dgm:prSet presAssocID="{744FC533-0176-2A45-8369-25BB02D448C5}" presName="triangle4" presStyleLbl="node1" presStyleIdx="3" presStyleCnt="4" custLinFactNeighborY="0">
        <dgm:presLayoutVars>
          <dgm:bulletEnabled val="1"/>
        </dgm:presLayoutVars>
      </dgm:prSet>
      <dgm:spPr/>
    </dgm:pt>
  </dgm:ptLst>
  <dgm:cxnLst>
    <dgm:cxn modelId="{4445C60F-619B-8746-BA7B-254F72B43E2F}" srcId="{744FC533-0176-2A45-8369-25BB02D448C5}" destId="{C5FB85FF-3178-3A4C-880D-95E197D93095}" srcOrd="1" destOrd="0" parTransId="{6A1DE744-2880-D946-86AD-4AB7C7DA6AA5}" sibTransId="{B490433B-B3CE-0547-A324-4AFA1180F647}"/>
    <dgm:cxn modelId="{BFAA2413-5177-844C-826C-B7C9CC9C4E88}" srcId="{744FC533-0176-2A45-8369-25BB02D448C5}" destId="{14750548-7484-494C-B717-79FE239A5840}" srcOrd="2" destOrd="0" parTransId="{591CFCA9-A2A4-D449-8235-65D41F3FB3CA}" sibTransId="{15921A0E-D4AD-DB41-B0A9-3992BA5994C0}"/>
    <dgm:cxn modelId="{F216DF15-2B35-1041-9F54-B7FA88E95304}" type="presOf" srcId="{744FC533-0176-2A45-8369-25BB02D448C5}" destId="{A5BCAA69-577D-0B40-9355-7CFA4E2F47FC}" srcOrd="0" destOrd="0" presId="urn:microsoft.com/office/officeart/2005/8/layout/pyramid4"/>
    <dgm:cxn modelId="{63267741-C9E9-8E40-80DC-029A685572BE}" type="presOf" srcId="{14750548-7484-494C-B717-79FE239A5840}" destId="{4A05A3D3-E94C-4B4F-9373-4F3F2A9E9008}" srcOrd="0" destOrd="0" presId="urn:microsoft.com/office/officeart/2005/8/layout/pyramid4"/>
    <dgm:cxn modelId="{DAFFFB7D-4ADD-E445-A0FC-997E3667824D}" srcId="{744FC533-0176-2A45-8369-25BB02D448C5}" destId="{4300BB28-EDD9-7642-9D4D-96FAF84BCA55}" srcOrd="0" destOrd="0" parTransId="{1B513FFB-69C6-264C-8A9B-5EB94B51AF8B}" sibTransId="{BED5BA3B-A351-F443-9E96-913732F543E5}"/>
    <dgm:cxn modelId="{E0B6BD86-AD19-1747-9E53-7D33D212E29C}" srcId="{744FC533-0176-2A45-8369-25BB02D448C5}" destId="{713D2B3A-B921-7944-BC88-D882CE204C2E}" srcOrd="3" destOrd="0" parTransId="{915035C1-8391-7745-82EE-CD3AC4A36669}" sibTransId="{11F6F836-B858-704D-BCEE-F0E373644E8A}"/>
    <dgm:cxn modelId="{E88BA8A2-61C5-3A45-93DC-0AE2C1A38E9F}" type="presOf" srcId="{C5FB85FF-3178-3A4C-880D-95E197D93095}" destId="{A9859173-03CB-BF49-A27F-576C20BF8559}" srcOrd="0" destOrd="0" presId="urn:microsoft.com/office/officeart/2005/8/layout/pyramid4"/>
    <dgm:cxn modelId="{54F890B2-7F33-7740-BD32-61E1872DDF82}" type="presOf" srcId="{713D2B3A-B921-7944-BC88-D882CE204C2E}" destId="{94F2412D-879A-F94B-ACE6-03EFCA8D3091}" srcOrd="0" destOrd="0" presId="urn:microsoft.com/office/officeart/2005/8/layout/pyramid4"/>
    <dgm:cxn modelId="{56553FF6-65DA-4345-A6E7-925F09184198}" type="presOf" srcId="{4300BB28-EDD9-7642-9D4D-96FAF84BCA55}" destId="{3A3F3E5F-A905-6047-BBEC-FB08D9143F81}" srcOrd="0" destOrd="0" presId="urn:microsoft.com/office/officeart/2005/8/layout/pyramid4"/>
    <dgm:cxn modelId="{01C4F887-0538-4C4B-AE25-07DA0164425B}" type="presParOf" srcId="{A5BCAA69-577D-0B40-9355-7CFA4E2F47FC}" destId="{3A3F3E5F-A905-6047-BBEC-FB08D9143F81}" srcOrd="0" destOrd="0" presId="urn:microsoft.com/office/officeart/2005/8/layout/pyramid4"/>
    <dgm:cxn modelId="{80F281F5-819D-A74C-9A9A-1112E4EA0C14}" type="presParOf" srcId="{A5BCAA69-577D-0B40-9355-7CFA4E2F47FC}" destId="{A9859173-03CB-BF49-A27F-576C20BF8559}" srcOrd="1" destOrd="0" presId="urn:microsoft.com/office/officeart/2005/8/layout/pyramid4"/>
    <dgm:cxn modelId="{7567C47A-C116-D749-950A-4999315E93B5}" type="presParOf" srcId="{A5BCAA69-577D-0B40-9355-7CFA4E2F47FC}" destId="{4A05A3D3-E94C-4B4F-9373-4F3F2A9E9008}" srcOrd="2" destOrd="0" presId="urn:microsoft.com/office/officeart/2005/8/layout/pyramid4"/>
    <dgm:cxn modelId="{39F9CF6A-5669-464E-A0BE-D542B9C06F8A}" type="presParOf" srcId="{A5BCAA69-577D-0B40-9355-7CFA4E2F47FC}" destId="{94F2412D-879A-F94B-ACE6-03EFCA8D3091}"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5A041-C11A-4112-A9F4-71A73F1EDE8E}">
      <dsp:nvSpPr>
        <dsp:cNvPr id="0" name=""/>
        <dsp:cNvSpPr/>
      </dsp:nvSpPr>
      <dsp:spPr>
        <a:xfrm>
          <a:off x="0" y="0"/>
          <a:ext cx="8137676" cy="7369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Online Learning and Collaboration Guide</a:t>
          </a:r>
        </a:p>
      </dsp:txBody>
      <dsp:txXfrm>
        <a:off x="21584" y="21584"/>
        <a:ext cx="7280214" cy="693749"/>
      </dsp:txXfrm>
    </dsp:sp>
    <dsp:sp modelId="{21882F76-70C0-4444-B1A5-AB0A3F2FD1AF}">
      <dsp:nvSpPr>
        <dsp:cNvPr id="0" name=""/>
        <dsp:cNvSpPr/>
      </dsp:nvSpPr>
      <dsp:spPr>
        <a:xfrm>
          <a:off x="681530" y="870902"/>
          <a:ext cx="8137676" cy="73691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Digital Barriers to Inclusion in Online Learning Tip Sheet</a:t>
          </a:r>
        </a:p>
      </dsp:txBody>
      <dsp:txXfrm>
        <a:off x="703114" y="892486"/>
        <a:ext cx="6933981" cy="693749"/>
      </dsp:txXfrm>
    </dsp:sp>
    <dsp:sp modelId="{C6C746C4-9E9A-4395-B62A-3FC7ECC958EF}">
      <dsp:nvSpPr>
        <dsp:cNvPr id="0" name=""/>
        <dsp:cNvSpPr/>
      </dsp:nvSpPr>
      <dsp:spPr>
        <a:xfrm>
          <a:off x="1352888" y="1741805"/>
          <a:ext cx="8137676" cy="7369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Network Building in Virtual Learning Evaluation Project</a:t>
          </a:r>
        </a:p>
      </dsp:txBody>
      <dsp:txXfrm>
        <a:off x="1374472" y="1763389"/>
        <a:ext cx="6944153" cy="693749"/>
      </dsp:txXfrm>
    </dsp:sp>
    <dsp:sp modelId="{387AEABC-FF56-4B6B-B2F6-828EE791C22C}">
      <dsp:nvSpPr>
        <dsp:cNvPr id="0" name=""/>
        <dsp:cNvSpPr/>
      </dsp:nvSpPr>
      <dsp:spPr>
        <a:xfrm>
          <a:off x="2034418" y="2612707"/>
          <a:ext cx="8137676" cy="73691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Jumpstarting IREX Virtual Learning and Knowledge Sharing</a:t>
          </a:r>
        </a:p>
      </dsp:txBody>
      <dsp:txXfrm>
        <a:off x="2056002" y="2634291"/>
        <a:ext cx="6933981" cy="693749"/>
      </dsp:txXfrm>
    </dsp:sp>
    <dsp:sp modelId="{E80998E9-E176-43A1-BA4C-99C96FFF47A3}">
      <dsp:nvSpPr>
        <dsp:cNvPr id="0" name=""/>
        <dsp:cNvSpPr/>
      </dsp:nvSpPr>
      <dsp:spPr>
        <a:xfrm>
          <a:off x="7658679" y="564411"/>
          <a:ext cx="478996" cy="478996"/>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766453" y="564411"/>
        <a:ext cx="263448" cy="360444"/>
      </dsp:txXfrm>
    </dsp:sp>
    <dsp:sp modelId="{2501616A-7E49-4B67-A6DE-B7BCFFB1274D}">
      <dsp:nvSpPr>
        <dsp:cNvPr id="0" name=""/>
        <dsp:cNvSpPr/>
      </dsp:nvSpPr>
      <dsp:spPr>
        <a:xfrm>
          <a:off x="8340209" y="1435314"/>
          <a:ext cx="478996" cy="478996"/>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447983" y="1435314"/>
        <a:ext cx="263448" cy="360444"/>
      </dsp:txXfrm>
    </dsp:sp>
    <dsp:sp modelId="{E473CFDF-1FE4-4A2E-B5C0-5D9034EED9DC}">
      <dsp:nvSpPr>
        <dsp:cNvPr id="0" name=""/>
        <dsp:cNvSpPr/>
      </dsp:nvSpPr>
      <dsp:spPr>
        <a:xfrm>
          <a:off x="9011568" y="2306216"/>
          <a:ext cx="478996" cy="478996"/>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119342" y="2306216"/>
        <a:ext cx="263448" cy="360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F3E5F-A905-6047-BBEC-FB08D9143F81}">
      <dsp:nvSpPr>
        <dsp:cNvPr id="0" name=""/>
        <dsp:cNvSpPr/>
      </dsp:nvSpPr>
      <dsp:spPr>
        <a:xfrm>
          <a:off x="1502880" y="0"/>
          <a:ext cx="2425000" cy="2425000"/>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For us (</a:t>
          </a:r>
          <a:r>
            <a:rPr lang="en-US" sz="1700" kern="1200">
              <a:latin typeface="Calibri Light" panose="020F0302020204030204"/>
            </a:rPr>
            <a:t>community of practice</a:t>
          </a:r>
          <a:r>
            <a:rPr lang="en-US" sz="1700" kern="1200"/>
            <a:t>)</a:t>
          </a:r>
        </a:p>
      </dsp:txBody>
      <dsp:txXfrm>
        <a:off x="2109130" y="1212500"/>
        <a:ext cx="1212500" cy="1212500"/>
      </dsp:txXfrm>
    </dsp:sp>
    <dsp:sp modelId="{A9859173-03CB-BF49-A27F-576C20BF8559}">
      <dsp:nvSpPr>
        <dsp:cNvPr id="0" name=""/>
        <dsp:cNvSpPr/>
      </dsp:nvSpPr>
      <dsp:spPr>
        <a:xfrm>
          <a:off x="290380" y="2425000"/>
          <a:ext cx="2425000" cy="2425000"/>
        </a:xfrm>
        <a:prstGeom prst="triangle">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For them</a:t>
          </a:r>
          <a:r>
            <a:rPr lang="en-US" sz="1700" kern="1200">
              <a:latin typeface="Calibri Light" panose="020F0302020204030204"/>
            </a:rPr>
            <a:t> (outside audience)</a:t>
          </a:r>
          <a:endParaRPr lang="en-US" sz="1700" kern="1200"/>
        </a:p>
      </dsp:txBody>
      <dsp:txXfrm>
        <a:off x="896630" y="3637500"/>
        <a:ext cx="1212500" cy="1212500"/>
      </dsp:txXfrm>
    </dsp:sp>
    <dsp:sp modelId="{4A05A3D3-E94C-4B4F-9373-4F3F2A9E9008}">
      <dsp:nvSpPr>
        <dsp:cNvPr id="0" name=""/>
        <dsp:cNvSpPr/>
      </dsp:nvSpPr>
      <dsp:spPr>
        <a:xfrm rot="10800000">
          <a:off x="1502880" y="2425000"/>
          <a:ext cx="2425000" cy="2425000"/>
        </a:xfrm>
        <a:prstGeom prst="triangle">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109130" y="2425000"/>
        <a:ext cx="1212500" cy="1212500"/>
      </dsp:txXfrm>
    </dsp:sp>
    <dsp:sp modelId="{94F2412D-879A-F94B-ACE6-03EFCA8D3091}">
      <dsp:nvSpPr>
        <dsp:cNvPr id="0" name=""/>
        <dsp:cNvSpPr/>
      </dsp:nvSpPr>
      <dsp:spPr>
        <a:xfrm>
          <a:off x="2715380" y="2425000"/>
          <a:ext cx="2425000" cy="2425000"/>
        </a:xfrm>
        <a:prstGeom prst="triangl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For us (program</a:t>
          </a:r>
          <a:r>
            <a:rPr lang="en-US" sz="1700" kern="1200">
              <a:latin typeface="Calibri Light" panose="020F0302020204030204"/>
            </a:rPr>
            <a:t> team</a:t>
          </a:r>
          <a:r>
            <a:rPr lang="en-US" sz="1700" kern="1200"/>
            <a:t>)</a:t>
          </a:r>
        </a:p>
      </dsp:txBody>
      <dsp:txXfrm>
        <a:off x="3321630" y="3637500"/>
        <a:ext cx="1212500" cy="12125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A0F0C-9FD3-4E08-9439-1180342A2EEA}"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424C7-BD46-4CED-A6B2-F9B31E206CC2}" type="slidenum">
              <a:rPr lang="en-US" smtClean="0"/>
              <a:t>‹#›</a:t>
            </a:fld>
            <a:endParaRPr lang="en-US"/>
          </a:p>
        </p:txBody>
      </p:sp>
    </p:spTree>
    <p:extLst>
      <p:ext uri="{BB962C8B-B14F-4D97-AF65-F5344CB8AC3E}">
        <p14:creationId xmlns:p14="http://schemas.microsoft.com/office/powerpoint/2010/main" val="34147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rex.org/sites/default/files/node/resource/online-collaboration-guide-for-facilitators-2.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Omnichanne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Thank you for joining us today.  Please make yourself comfortable and we’ll get started in a few minutes.</a:t>
            </a:r>
          </a:p>
          <a:p>
            <a:r>
              <a:rPr lang="en-US" dirty="0"/>
              <a:t>Please activate your chat window.  We’ll ask you to add your comments and questions here during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EA776-A545-4420-96BC-16F51132D0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368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Level-Set (depends on how large/complicated the event) have a “tech” session and share relevant job aids, can be useful to have this early on so people have it in mind when designing their sessions </a:t>
            </a:r>
          </a:p>
          <a:p>
            <a:pPr marL="228600" indent="-228600">
              <a:buAutoNum type="arabicPeriod"/>
            </a:pPr>
            <a:r>
              <a:rPr lang="en-US" dirty="0"/>
              <a:t>Run Through (individual sessions) practice hand-offs, use Run of Show make sure all instructions are clear, links work, roles are defined</a:t>
            </a:r>
          </a:p>
          <a:p>
            <a:pPr marL="228600" indent="-228600">
              <a:buAutoNum type="arabicPeriod"/>
            </a:pPr>
            <a:r>
              <a:rPr lang="en-US" dirty="0"/>
              <a:t>Pre-Flight (useful to have a separate meeting 15-30 mins before) check technology (things change day-to-day, helps prevent back-to-back scheduling, doesn’t start meeting for participants, gives you a chat you can continue to use)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2C2B01-D44B-43E9-AFB8-86B78FB3C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6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2C2B01-D44B-43E9-AFB8-86B78FB3C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95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82C2D"/>
                </a:solidFill>
                <a:latin typeface="Arial"/>
                <a:ea typeface="Arial" charset="0"/>
                <a:cs typeface="Arial"/>
              </a:rPr>
              <a:t>Building on what’s being done in programs to create tools, systems, approaches that </a:t>
            </a:r>
            <a:r>
              <a:rPr lang="en-US" sz="1200" b="1" dirty="0">
                <a:solidFill>
                  <a:srgbClr val="082C2D"/>
                </a:solidFill>
                <a:latin typeface="Arial"/>
                <a:ea typeface="Arial" charset="0"/>
                <a:cs typeface="Arial"/>
              </a:rPr>
              <a:t>strengthen virtual learning capacity and impact</a:t>
            </a:r>
            <a:r>
              <a:rPr lang="en-US" sz="1200" dirty="0">
                <a:solidFill>
                  <a:srgbClr val="082C2D"/>
                </a:solidFill>
                <a:latin typeface="Arial"/>
                <a:ea typeface="Arial" charset="0"/>
                <a:cs typeface="Arial"/>
              </a:rPr>
              <a:t> to enable IREX to adjust and adapt to the current crisis, future crises, donor requirements, the changing geopolitical landscape, and/or the needs of participants.</a:t>
            </a:r>
            <a:r>
              <a:rPr lang="en-US" sz="1200" b="1" dirty="0">
                <a:solidFill>
                  <a:srgbClr val="082C2D"/>
                </a:solidFill>
                <a:latin typeface="Arial"/>
                <a:ea typeface="Arial" charset="0"/>
                <a:cs typeface="Arial"/>
              </a:rPr>
              <a:t> </a:t>
            </a:r>
          </a:p>
          <a:p>
            <a:endParaRPr lang="en-US" sz="1200" b="1" dirty="0">
              <a:solidFill>
                <a:srgbClr val="082C2D"/>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298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Things to Consider:</a:t>
            </a:r>
          </a:p>
          <a:p>
            <a:endParaRPr lang="en-US" sz="300" dirty="0"/>
          </a:p>
          <a:p>
            <a:pPr marL="285750" indent="-285750">
              <a:buFont typeface="Arial" panose="020B0604020202020204" pitchFamily="34" charset="0"/>
              <a:buChar char="•"/>
            </a:pPr>
            <a:r>
              <a:rPr lang="en-US" b="1" dirty="0"/>
              <a:t>Select tools based on Purpose </a:t>
            </a:r>
            <a:endParaRPr lang="en-US" b="1" dirty="0">
              <a:cs typeface="Calibri"/>
            </a:endParaRPr>
          </a:p>
          <a:p>
            <a:pPr marL="742950" lvl="1" indent="-285750">
              <a:buFont typeface="Arial" panose="020B0604020202020204" pitchFamily="34" charset="0"/>
              <a:buChar char="•"/>
            </a:pPr>
            <a:r>
              <a:rPr lang="en-US" dirty="0"/>
              <a:t>Learning, connecting, reflection, and/or monitoring</a:t>
            </a:r>
            <a:endParaRPr lang="en-US" dirty="0">
              <a:cs typeface="Calibri"/>
            </a:endParaRPr>
          </a:p>
          <a:p>
            <a:pPr marL="742950" lvl="1" indent="-285750">
              <a:buFont typeface="Arial" panose="020B0604020202020204" pitchFamily="34" charset="0"/>
              <a:buChar char="•"/>
            </a:pPr>
            <a:r>
              <a:rPr lang="en-US" dirty="0"/>
              <a:t>Live or pre-recorded </a:t>
            </a:r>
            <a:endParaRPr lang="en-US" dirty="0">
              <a:cs typeface="Calibri"/>
            </a:endParaRPr>
          </a:p>
          <a:p>
            <a:pPr marL="742950" lvl="1" indent="-285750">
              <a:buFont typeface="Arial" panose="020B0604020202020204" pitchFamily="34" charset="0"/>
              <a:buChar char="•"/>
            </a:pPr>
            <a:endParaRPr lang="en-US" dirty="0">
              <a:cs typeface="Calibri"/>
            </a:endParaRPr>
          </a:p>
          <a:p>
            <a:pPr marL="285750" indent="-285750">
              <a:buFont typeface="Arial"/>
              <a:buChar char="•"/>
            </a:pPr>
            <a:r>
              <a:rPr lang="en-US" b="1" dirty="0"/>
              <a:t>Address Audience Needs </a:t>
            </a:r>
            <a:endParaRPr lang="en-US" b="1" dirty="0">
              <a:cs typeface="Calibri"/>
            </a:endParaRPr>
          </a:p>
          <a:p>
            <a:pPr marL="742950" lvl="1" indent="-285750">
              <a:buFont typeface="Arial" panose="020B0604020202020204" pitchFamily="34" charset="0"/>
              <a:buChar char="•"/>
            </a:pPr>
            <a:r>
              <a:rPr lang="en-US" dirty="0"/>
              <a:t>Digital literacy </a:t>
            </a:r>
          </a:p>
          <a:p>
            <a:pPr marL="742950" lvl="1" indent="-285750">
              <a:buFont typeface="Arial" panose="020B0604020202020204" pitchFamily="34" charset="0"/>
              <a:buChar char="•"/>
            </a:pPr>
            <a:r>
              <a:rPr lang="en-US" dirty="0"/>
              <a:t>Devices &amp; Connectivity </a:t>
            </a:r>
            <a:endParaRPr lang="en-US" dirty="0">
              <a:cs typeface="Calibri"/>
            </a:endParaRPr>
          </a:p>
          <a:p>
            <a:pPr marL="742950" lvl="1" indent="-285750">
              <a:buFont typeface="Arial" panose="020B0604020202020204" pitchFamily="34" charset="0"/>
              <a:buChar char="•"/>
            </a:pPr>
            <a:r>
              <a:rPr lang="en-US" dirty="0"/>
              <a:t>Accessibility challenges  (e.g. time-bound visuals/exercises, captioning)</a:t>
            </a:r>
            <a:endParaRPr lang="en-US" dirty="0">
              <a:cs typeface="Calibri"/>
            </a:endParaRPr>
          </a:p>
          <a:p>
            <a:pPr marL="742950" lvl="1" indent="-285750">
              <a:buFont typeface="Arial" panose="020B0604020202020204" pitchFamily="34" charset="0"/>
              <a:buChar char="•"/>
            </a:pPr>
            <a:r>
              <a:rPr lang="en-US" dirty="0"/>
              <a:t>Safety on platform </a:t>
            </a:r>
            <a:endParaRPr lang="en-US" dirty="0">
              <a:cs typeface="Calibri"/>
            </a:endParaRPr>
          </a:p>
          <a:p>
            <a:pPr lvl="1"/>
            <a:r>
              <a:rPr lang="en-US" sz="1400" dirty="0">
                <a:hlinkClick r:id="rId3"/>
              </a:rPr>
              <a:t>*Resource: Digital Needs diagnostic (page 16 and 17 of Online Collaboration Guide</a:t>
            </a:r>
            <a:r>
              <a:rPr lang="en-US" sz="1400" dirty="0"/>
              <a:t>)</a:t>
            </a:r>
            <a:endParaRPr lang="en-US" sz="1600" dirty="0"/>
          </a:p>
          <a:p>
            <a:pPr lvl="1"/>
            <a:endParaRPr lang="en-US" dirty="0"/>
          </a:p>
          <a:p>
            <a:pPr marL="285750" indent="-285750">
              <a:buFont typeface="Arial" panose="020B0604020202020204" pitchFamily="34" charset="0"/>
              <a:buChar char="•"/>
            </a:pPr>
            <a:r>
              <a:rPr lang="en-US" b="1" dirty="0"/>
              <a:t>No tool is perfect – plan ahead!</a:t>
            </a:r>
            <a:endParaRPr lang="en-US" b="1" dirty="0">
              <a:cs typeface="Calibri"/>
            </a:endParaRPr>
          </a:p>
          <a:p>
            <a:pPr marL="742950" lvl="1" indent="-285750">
              <a:buFont typeface="Arial" panose="020B0604020202020204" pitchFamily="34" charset="0"/>
              <a:buChar char="•"/>
            </a:pPr>
            <a:r>
              <a:rPr lang="en-US" dirty="0"/>
              <a:t>Think of contingency plans (e.g. if live, record it)</a:t>
            </a:r>
            <a:endParaRPr lang="en-US" dirty="0">
              <a:cs typeface="Calibri"/>
            </a:endParaRPr>
          </a:p>
          <a:p>
            <a:pPr marL="742950" lvl="1" indent="-285750">
              <a:buFont typeface="Arial" panose="020B0604020202020204" pitchFamily="34" charset="0"/>
              <a:buChar char="•"/>
            </a:pPr>
            <a:r>
              <a:rPr lang="en-US" dirty="0">
                <a:cs typeface="Calibri"/>
              </a:rPr>
              <a:t>Balance (excite v. overwhelm)</a:t>
            </a:r>
          </a:p>
          <a:p>
            <a:r>
              <a:rPr lang="en-US" sz="1400" dirty="0">
                <a:hlinkClick r:id="rId3"/>
              </a:rPr>
              <a:t>See page 6 – 9 of Online Collaboration Guide </a:t>
            </a:r>
            <a:endParaRPr lang="en-US" sz="1200" b="1" dirty="0">
              <a:solidFill>
                <a:srgbClr val="082C2D"/>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8160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Calibri" panose="020F0502020204030204" pitchFamily="34" charset="0"/>
              </a:rPr>
              <a:t>Urgent felt needs now for </a:t>
            </a:r>
            <a:r>
              <a:rPr lang="en-US" sz="1800" b="1" i="0" dirty="0" err="1">
                <a:solidFill>
                  <a:srgbClr val="000000"/>
                </a:solidFill>
                <a:effectLst/>
                <a:latin typeface="Calibri" panose="020F0502020204030204" pitchFamily="34" charset="0"/>
              </a:rPr>
              <a:t>IREXers</a:t>
            </a:r>
            <a:r>
              <a:rPr lang="en-US" sz="1800" b="0" i="0" dirty="0">
                <a:solidFill>
                  <a:srgbClr val="000000"/>
                </a:solidFill>
                <a:effectLst/>
                <a:latin typeface="Calibri" panose="020F0502020204030204" pitchFamily="34" charset="0"/>
              </a:rPr>
              <a:t>: Inclusion is a big felt need. Generally speaking, people want very easy to use and very concise resources that can strengthen their practice related to training, virtual delivery, assessments, inclusion etc. (just-in-time learning) </a:t>
            </a:r>
            <a:endParaRPr lang="en-US" sz="1200" b="1" dirty="0">
              <a:solidFill>
                <a:srgbClr val="082C2D"/>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995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088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701040" y="4415790"/>
            <a:ext cx="5608200" cy="4183500"/>
          </a:xfrm>
          <a:prstGeom prst="rect">
            <a:avLst/>
          </a:prstGeom>
          <a:noFill/>
          <a:ln>
            <a:noFill/>
          </a:ln>
        </p:spPr>
        <p:txBody>
          <a:bodyPr wrap="square" lIns="93175" tIns="46575" rIns="93175" bIns="46575" anchor="t" anchorCtr="0">
            <a:noAutofit/>
          </a:bodyPr>
          <a:lstStyle/>
          <a:p>
            <a:pPr marL="0" marR="0" lvl="0" indent="0" algn="l" rtl="0">
              <a:spcBef>
                <a:spcPts val="0"/>
              </a:spcBef>
              <a:spcAft>
                <a:spcPts val="0"/>
              </a:spcAft>
              <a:buNone/>
            </a:pPr>
            <a:r>
              <a:rPr lang="en-US" b="0" i="1" dirty="0">
                <a:solidFill>
                  <a:srgbClr val="656565"/>
                </a:solidFill>
                <a:effectLst/>
                <a:latin typeface="Nunito Sans"/>
              </a:rPr>
              <a:t>“</a:t>
            </a:r>
            <a:r>
              <a:rPr lang="en-US" b="0" i="1" u="sng" dirty="0">
                <a:solidFill>
                  <a:srgbClr val="440BD4"/>
                </a:solidFill>
                <a:effectLst/>
                <a:latin typeface="Nunito Sans"/>
                <a:hlinkClick r:id="rId3"/>
              </a:rPr>
              <a:t>Omnichannel</a:t>
            </a:r>
            <a:r>
              <a:rPr lang="en-US" b="0" i="1" dirty="0">
                <a:solidFill>
                  <a:srgbClr val="656565"/>
                </a:solidFill>
                <a:effectLst/>
                <a:latin typeface="Nunito Sans"/>
              </a:rPr>
              <a:t> is a cross-channel content strategy that organizations use to improve their user experience. Rather than working in parallel, communication channels and their supporting resources are designed and orchestrated to cooperate. Omnichannel implies integration and orchestration of channels such that the experience of engaging across all the channels someone chooses to use is as, or even more, efficient or pleasant than using single channels in isolation.” </a:t>
            </a:r>
            <a:endParaRPr sz="1200" b="0" i="0" u="none" strike="noStrike" cap="none" dirty="0">
              <a:solidFill>
                <a:schemeClr val="dk1"/>
              </a:solidFill>
              <a:latin typeface="Arial"/>
              <a:ea typeface="Arial"/>
              <a:cs typeface="Arial"/>
              <a:sym typeface="Arial"/>
            </a:endParaRPr>
          </a:p>
        </p:txBody>
      </p:sp>
      <p:sp>
        <p:nvSpPr>
          <p:cNvPr id="301" name="Shape 301"/>
          <p:cNvSpPr txBox="1">
            <a:spLocks noGrp="1"/>
          </p:cNvSpPr>
          <p:nvPr>
            <p:ph type="sldNum" idx="12"/>
          </p:nvPr>
        </p:nvSpPr>
        <p:spPr>
          <a:xfrm>
            <a:off x="3970938" y="8829967"/>
            <a:ext cx="3037800" cy="464700"/>
          </a:xfrm>
          <a:prstGeom prst="rect">
            <a:avLst/>
          </a:prstGeom>
          <a:noFill/>
          <a:ln>
            <a:noFill/>
          </a:ln>
        </p:spPr>
        <p:txBody>
          <a:bodyPr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232818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701040" y="4415790"/>
            <a:ext cx="5608200" cy="4183500"/>
          </a:xfrm>
          <a:prstGeom prst="rect">
            <a:avLst/>
          </a:prstGeom>
          <a:noFill/>
          <a:ln>
            <a:noFill/>
          </a:ln>
        </p:spPr>
        <p:txBody>
          <a:bodyPr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301" name="Shape 301"/>
          <p:cNvSpPr txBox="1">
            <a:spLocks noGrp="1"/>
          </p:cNvSpPr>
          <p:nvPr>
            <p:ph type="sldNum" idx="12"/>
          </p:nvPr>
        </p:nvSpPr>
        <p:spPr>
          <a:xfrm>
            <a:off x="3970938" y="8829967"/>
            <a:ext cx="3037800" cy="464700"/>
          </a:xfrm>
          <a:prstGeom prst="rect">
            <a:avLst/>
          </a:prstGeom>
          <a:noFill/>
          <a:ln>
            <a:noFill/>
          </a:ln>
        </p:spPr>
        <p:txBody>
          <a:bodyPr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88420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 Good morning, good afternoon, good evening.</a:t>
            </a:r>
          </a:p>
          <a:p>
            <a:r>
              <a:rPr lang="en-US" dirty="0"/>
              <a:t>Welcome to another NetHope Solutions Center webinar.  Today, our topic is “Digital Tech to Support the Global Malaria Response”.</a:t>
            </a:r>
          </a:p>
          <a:p>
            <a:r>
              <a:rPr lang="en-US" dirty="0"/>
              <a:t>Our presenters come from three organizations today:  Population Services International, and NetHope member organizations Catholic Relief Services and PATH.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EA776-A545-4420-96BC-16F51132D0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0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 we get started with our presentation, I’d like to go over a few housekeeping guidelines for today’s session.</a:t>
            </a:r>
          </a:p>
          <a:p>
            <a:pPr marL="171450" indent="-171450">
              <a:buFont typeface="Arial" panose="020B0604020202020204" pitchFamily="34" charset="0"/>
              <a:buChar char="•"/>
            </a:pPr>
            <a:r>
              <a:rPr lang="en-US" dirty="0"/>
              <a:t>Please open your chat window and post your comments and questions there.  We’ll use them for the Q&amp;A portion of the session toward the end of the hour.</a:t>
            </a:r>
          </a:p>
          <a:p>
            <a:pPr marL="171450" indent="-171450">
              <a:buFont typeface="Arial" panose="020B0604020202020204" pitchFamily="34" charset="0"/>
              <a:buChar char="•"/>
            </a:pPr>
            <a:r>
              <a:rPr lang="en-US" dirty="0"/>
              <a:t>Look for a follow up email from NetHope which will include a link to the recording and collateral for this session.  Please feel free to share this with colleagues!</a:t>
            </a:r>
          </a:p>
          <a:p>
            <a:pPr marL="171450" indent="-171450">
              <a:buFont typeface="Arial" panose="020B0604020202020204" pitchFamily="34" charset="0"/>
              <a:buChar char="•"/>
            </a:pPr>
            <a:r>
              <a:rPr lang="en-US" dirty="0"/>
              <a:t>And lastly, please take a minute to complete our webinar satisfaction poll which will be available toward the end of the session.  Your feedback is very important to us.</a:t>
            </a:r>
          </a:p>
          <a:p>
            <a:r>
              <a:rPr lang="en-US" dirty="0"/>
              <a:t>With that, I will turn it over to Sonja </a:t>
            </a:r>
            <a:r>
              <a:rPr lang="en-US" dirty="0" err="1"/>
              <a:t>Ruetzel</a:t>
            </a:r>
            <a:r>
              <a:rPr lang="en-US" dirty="0"/>
              <a:t> from CRS to introduce our speakers.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EA776-A545-4420-96BC-16F51132D0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29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1480" indent="-411480" defTabSz="1097280">
              <a:buFont typeface="Wingdings" panose="05000000000000000000" pitchFamily="2" charset="2"/>
              <a:buChar char="ü"/>
            </a:pPr>
            <a:r>
              <a:rPr lang="en-US" dirty="0"/>
              <a:t>Free, works offline, and we have x versions. </a:t>
            </a:r>
            <a:r>
              <a:rPr lang="en-US" sz="1200" dirty="0">
                <a:solidFill>
                  <a:srgbClr val="44546A"/>
                </a:solidFill>
                <a:latin typeface="Calibri"/>
                <a:ea typeface="Besom 2" charset="0"/>
                <a:cs typeface="Calibri"/>
              </a:rPr>
              <a:t>3 Global Versions: </a:t>
            </a:r>
            <a:r>
              <a:rPr lang="en-US" sz="1200" i="1" dirty="0">
                <a:solidFill>
                  <a:srgbClr val="44546A"/>
                </a:solidFill>
                <a:latin typeface="Calibri"/>
                <a:ea typeface="Besom 2" charset="0"/>
                <a:cs typeface="Calibri"/>
              </a:rPr>
              <a:t>English, French, Arabic</a:t>
            </a:r>
          </a:p>
          <a:p>
            <a:pPr marL="411480" indent="-411480" defTabSz="1097280">
              <a:buFont typeface="Wingdings" panose="05000000000000000000" pitchFamily="2" charset="2"/>
              <a:buChar char="ü"/>
            </a:pPr>
            <a:r>
              <a:rPr lang="en-US" sz="1200">
                <a:solidFill>
                  <a:srgbClr val="44546A"/>
                </a:solidFill>
                <a:latin typeface="Calibri"/>
                <a:ea typeface="Besom 2" charset="0"/>
                <a:cs typeface="Calibri"/>
              </a:rPr>
              <a:t>18 national/language versions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2CE44-1FB8-4766-9AD8-027F46FB8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8" algn="l" rtl="0" fontAlgn="base">
              <a:buFont typeface="+mj-lt"/>
              <a:buAutoNum type="arabicPeriod"/>
            </a:pPr>
            <a:r>
              <a:rPr lang="en-US" sz="1800" b="1" i="1">
                <a:solidFill>
                  <a:srgbClr val="201F1E"/>
                </a:solidFill>
                <a:effectLst/>
                <a:latin typeface="Calibri" panose="020F0502020204030204" pitchFamily="34" charset="0"/>
              </a:rPr>
              <a:t>Prepare, prepare, prepare: </a:t>
            </a:r>
            <a:r>
              <a:rPr lang="en-US" sz="1800" b="0" i="0">
                <a:solidFill>
                  <a:srgbClr val="201F1E"/>
                </a:solidFill>
                <a:effectLst/>
                <a:latin typeface="Calibri" panose="020F0502020204030204" pitchFamily="34" charset="0"/>
              </a:rPr>
              <a:t> </a:t>
            </a: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1">
                <a:solidFill>
                  <a:srgbClr val="201F1E"/>
                </a:solidFill>
                <a:effectLst/>
                <a:latin typeface="Calibri" panose="020F0502020204030204" pitchFamily="34" charset="0"/>
              </a:rPr>
              <a:t>Do as much leg work in advance to get ready for the remote training as possible. While this applies to in person training as well, remote training participants tend to be even more time-constrained and distracted – so we have found this to be of even greater importance in remote training. </a:t>
            </a:r>
            <a:r>
              <a:rPr lang="en-US" sz="1800" b="0" i="0">
                <a:solidFill>
                  <a:srgbClr val="201F1E"/>
                </a:solidFill>
                <a:effectLst/>
                <a:latin typeface="Calibri" panose="020F0502020204030204" pitchFamily="34" charset="0"/>
              </a:rPr>
              <a:t> </a:t>
            </a: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1">
                <a:solidFill>
                  <a:srgbClr val="201F1E"/>
                </a:solidFill>
                <a:effectLst/>
                <a:latin typeface="Calibri" panose="020F0502020204030204" pitchFamily="34" charset="0"/>
              </a:rPr>
              <a:t>In our case we work to ensure participants download the Safe Delivery App in advance, including to register for the MyLearning part of the App, and to familiarize themselves with Zoom.</a:t>
            </a:r>
            <a:r>
              <a:rPr lang="en-US" sz="1800" b="0" i="0">
                <a:solidFill>
                  <a:srgbClr val="201F1E"/>
                </a:solidFill>
                <a:effectLst/>
                <a:latin typeface="Calibri" panose="020F0502020204030204" pitchFamily="34" charset="0"/>
              </a:rPr>
              <a:t> </a:t>
            </a: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1">
                <a:solidFill>
                  <a:srgbClr val="201F1E"/>
                </a:solidFill>
                <a:effectLst/>
                <a:latin typeface="Calibri" panose="020F0502020204030204" pitchFamily="34" charset="0"/>
              </a:rPr>
              <a:t>It is essential that remote trainers do as a much work as possible to gain an understanding of who participants are (what professional and education background, languages spoken, locations, etc.) and what context they are participating in the training in (are they alone? together? At work? At home?). In this way remote trainers can come prepared to deal proactively rather than reactively with challenges and tailor content and approach.</a:t>
            </a:r>
            <a:r>
              <a:rPr lang="en-US" sz="1800" b="0" i="0">
                <a:solidFill>
                  <a:srgbClr val="201F1E"/>
                </a:solidFill>
                <a:effectLst/>
                <a:latin typeface="Calibri" panose="020F0502020204030204" pitchFamily="34" charset="0"/>
              </a:rPr>
              <a:t> </a:t>
            </a:r>
            <a:endParaRPr lang="en-US" sz="18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2CE44-1FB8-4766-9AD8-027F46FB8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56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2CE44-1FB8-4766-9AD8-027F46FB8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43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Level-Set (depends on how large/complicated the event) have a “tech” session and share relevant job aids, can be useful to have this early on so people have it in mind when designing their sessions </a:t>
            </a:r>
          </a:p>
          <a:p>
            <a:pPr marL="228600" indent="-228600">
              <a:buAutoNum type="arabicPeriod"/>
            </a:pPr>
            <a:r>
              <a:rPr lang="en-US" dirty="0"/>
              <a:t>Run Through (individual sessions) practice hand-offs, use Run of Show make sure all instructions are clear, links work, roles are defined</a:t>
            </a:r>
          </a:p>
          <a:p>
            <a:pPr marL="228600" indent="-228600">
              <a:buAutoNum type="arabicPeriod"/>
            </a:pPr>
            <a:r>
              <a:rPr lang="en-US" dirty="0"/>
              <a:t>Pre-Flight (useful to have a separate meeting 15-30 mins before) check technology (things change day-to-day, helps prevent back-to-back scheduling, doesn’t start meeting for participants, gives you a chat you can continue to use)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2C2B01-D44B-43E9-AFB8-86B78FB3C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68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Level-Set (depends on how large/complicated the event) have a “tech” session and share relevant job aids, can be useful to have this early on so people have it in mind when designing their sessions </a:t>
            </a:r>
          </a:p>
          <a:p>
            <a:pPr marL="228600" indent="-228600">
              <a:buAutoNum type="arabicPeriod"/>
            </a:pPr>
            <a:r>
              <a:rPr lang="en-US" dirty="0"/>
              <a:t>Run Through (individual sessions) practice hand-offs, use Run of Show make sure all instructions are clear, links work, roles are defined</a:t>
            </a:r>
          </a:p>
          <a:p>
            <a:pPr marL="228600" indent="-228600">
              <a:buAutoNum type="arabicPeriod"/>
            </a:pPr>
            <a:r>
              <a:rPr lang="en-US" dirty="0"/>
              <a:t>Pre-Flight (useful to have a separate meeting 15-30 mins before) check technology (things change day-to-day, helps prevent back-to-back scheduling, doesn’t start meeting for participants, gives you a chat you can continue to use)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2C2B01-D44B-43E9-AFB8-86B78FB3C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48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Level-Set (depends on how large/complicated the event) have a “tech” session and share relevant job aids, can be useful to have this early on so people have it in mind when designing their sessions </a:t>
            </a:r>
          </a:p>
          <a:p>
            <a:pPr marL="228600" indent="-228600">
              <a:buAutoNum type="arabicPeriod"/>
            </a:pPr>
            <a:r>
              <a:rPr lang="en-US" dirty="0"/>
              <a:t>Run Through (individual sessions) practice hand-offs, use Run of Show make sure all instructions are clear, links work, roles are defined</a:t>
            </a:r>
          </a:p>
          <a:p>
            <a:pPr marL="228600" indent="-228600">
              <a:buAutoNum type="arabicPeriod"/>
            </a:pPr>
            <a:r>
              <a:rPr lang="en-US" dirty="0"/>
              <a:t>Pre-Flight (useful to have a separate meeting 15-30 mins before) check technology (things change day-to-day, helps prevent back-to-back scheduling, doesn’t start meeting for participants, gives you a chat you can continue to use)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2C2B01-D44B-43E9-AFB8-86B78FB3C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82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00E7-007C-4FBB-BD32-44E9290DA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47602A-2E02-4815-A707-EBEDB3F8A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708DD-0764-4414-BA18-41A5B1429E47}"/>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C06AFF74-D422-407C-B535-6F4BA95EC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F4BDA-0946-484D-9C2A-DCCD83EB9155}"/>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288055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B2A0-5B72-448D-B91E-3570564B6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B8F51-9AC3-4F85-9EE7-7BF20664D7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FB921-D9A8-4881-B2AD-21EE1BABA95C}"/>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95BCAA63-3A2C-42B2-99AE-871B350E7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11A83-6417-42B5-BB6D-3EB0C9E15000}"/>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1826996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0"/>
        <p:cNvGrpSpPr/>
        <p:nvPr/>
      </p:nvGrpSpPr>
      <p:grpSpPr>
        <a:xfrm>
          <a:off x="0" y="0"/>
          <a:ext cx="0" cy="0"/>
          <a:chOff x="0" y="0"/>
          <a:chExt cx="0" cy="0"/>
        </a:xfrm>
      </p:grpSpPr>
      <p:sp>
        <p:nvSpPr>
          <p:cNvPr id="31" name="Shape 31"/>
          <p:cNvSpPr>
            <a:spLocks noGrp="1"/>
          </p:cNvSpPr>
          <p:nvPr>
            <p:ph type="pic" idx="2"/>
          </p:nvPr>
        </p:nvSpPr>
        <p:spPr>
          <a:xfrm>
            <a:off x="5732000" y="2209800"/>
            <a:ext cx="2396000" cy="3352800"/>
          </a:xfrm>
          <a:prstGeom prst="rect">
            <a:avLst/>
          </a:prstGeom>
          <a:noFill/>
          <a:ln>
            <a:noFill/>
          </a:ln>
        </p:spPr>
        <p:txBody>
          <a:bodyPr wrap="square" lIns="91425" tIns="91425" rIns="91425" bIns="91425" anchor="t" anchorCtr="0"/>
          <a:lstStyle>
            <a:lvl1pPr marL="457189" marR="0" lvl="0" indent="-457189"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2" name="Shape 32"/>
          <p:cNvSpPr>
            <a:spLocks noGrp="1"/>
          </p:cNvSpPr>
          <p:nvPr>
            <p:ph type="pic" idx="3"/>
          </p:nvPr>
        </p:nvSpPr>
        <p:spPr>
          <a:xfrm>
            <a:off x="719733" y="2209800"/>
            <a:ext cx="2396000" cy="3352800"/>
          </a:xfrm>
          <a:prstGeom prst="rect">
            <a:avLst/>
          </a:prstGeom>
          <a:noFill/>
          <a:ln>
            <a:noFill/>
          </a:ln>
        </p:spPr>
        <p:txBody>
          <a:bodyPr wrap="square" lIns="91425" tIns="91425" rIns="91425" bIns="91425" anchor="t" anchorCtr="0"/>
          <a:lstStyle>
            <a:lvl1pPr marL="457189" marR="0" lvl="0" indent="-457189"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34" name="Shape 34"/>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119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6096009" y="2281704"/>
            <a:ext cx="3892932" cy="406400"/>
          </a:xfrm>
          <a:prstGeom prst="rect">
            <a:avLst/>
          </a:prstGeom>
          <a:noFill/>
          <a:ln>
            <a:noFill/>
          </a:ln>
        </p:spPr>
        <p:txBody>
          <a:bodyPr wrap="square" lIns="91425" tIns="91425" rIns="91425" bIns="91425" anchor="ctr" anchorCtr="0"/>
          <a:lstStyle>
            <a:lvl1pPr marL="609585" marR="0" lvl="0" indent="-304792" algn="l" rtl="0">
              <a:spcBef>
                <a:spcPts val="320"/>
              </a:spcBef>
              <a:spcAft>
                <a:spcPts val="0"/>
              </a:spcAft>
              <a:buClr>
                <a:srgbClr val="67B1B5"/>
              </a:buClr>
              <a:buSzPts val="1200"/>
              <a:buFont typeface="Arial"/>
              <a:buNone/>
              <a:defRPr sz="1600" b="0" i="0" u="none" strike="noStrike" cap="none">
                <a:solidFill>
                  <a:srgbClr val="67B1B5"/>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832673" y="5156200"/>
            <a:ext cx="3115387"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67B1B5"/>
              </a:buClr>
              <a:buSzPts val="1200"/>
              <a:buFont typeface="Arial"/>
              <a:buNone/>
              <a:defRPr sz="1600" b="0" i="0" u="none" strike="noStrike" cap="none">
                <a:solidFill>
                  <a:srgbClr val="67B1B5"/>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3"/>
          </p:nvPr>
        </p:nvSpPr>
        <p:spPr>
          <a:xfrm>
            <a:off x="5428565" y="2870200"/>
            <a:ext cx="5442641" cy="116840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9" name="Shape 39"/>
          <p:cNvSpPr>
            <a:spLocks noGrp="1"/>
          </p:cNvSpPr>
          <p:nvPr>
            <p:ph type="pic" idx="4"/>
          </p:nvPr>
        </p:nvSpPr>
        <p:spPr>
          <a:xfrm>
            <a:off x="934281" y="2362200"/>
            <a:ext cx="3028127" cy="2268000"/>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41" name="Shape 41"/>
          <p:cNvSpPr txBox="1">
            <a:spLocks noGrp="1"/>
          </p:cNvSpPr>
          <p:nvPr>
            <p:ph type="body" idx="5"/>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11121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Shape 42"/>
        <p:cNvGrpSpPr/>
        <p:nvPr/>
      </p:nvGrpSpPr>
      <p:grpSpPr>
        <a:xfrm>
          <a:off x="0" y="0"/>
          <a:ext cx="0" cy="0"/>
          <a:chOff x="0" y="0"/>
          <a:chExt cx="0" cy="0"/>
        </a:xfrm>
      </p:grpSpPr>
      <p:sp>
        <p:nvSpPr>
          <p:cNvPr id="43" name="Shape 43"/>
          <p:cNvSpPr>
            <a:spLocks noGrp="1"/>
          </p:cNvSpPr>
          <p:nvPr>
            <p:ph type="pic" idx="2"/>
          </p:nvPr>
        </p:nvSpPr>
        <p:spPr>
          <a:xfrm>
            <a:off x="3496007" y="24130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4" name="Shape 44"/>
          <p:cNvSpPr>
            <a:spLocks noGrp="1"/>
          </p:cNvSpPr>
          <p:nvPr>
            <p:ph type="pic" idx="3"/>
          </p:nvPr>
        </p:nvSpPr>
        <p:spPr>
          <a:xfrm>
            <a:off x="5193207" y="24130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5" name="Shape 45"/>
          <p:cNvSpPr>
            <a:spLocks noGrp="1"/>
          </p:cNvSpPr>
          <p:nvPr>
            <p:ph type="pic" idx="4"/>
          </p:nvPr>
        </p:nvSpPr>
        <p:spPr>
          <a:xfrm>
            <a:off x="6890403" y="24130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6" name="Shape 46"/>
          <p:cNvSpPr>
            <a:spLocks noGrp="1"/>
          </p:cNvSpPr>
          <p:nvPr>
            <p:ph type="pic" idx="5"/>
          </p:nvPr>
        </p:nvSpPr>
        <p:spPr>
          <a:xfrm>
            <a:off x="4350407" y="38354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7" name="Shape 47"/>
          <p:cNvSpPr>
            <a:spLocks noGrp="1"/>
          </p:cNvSpPr>
          <p:nvPr>
            <p:ph type="pic" idx="6"/>
          </p:nvPr>
        </p:nvSpPr>
        <p:spPr>
          <a:xfrm>
            <a:off x="6077606" y="38354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8" name="Shape 48"/>
          <p:cNvSpPr>
            <a:spLocks noGrp="1"/>
          </p:cNvSpPr>
          <p:nvPr>
            <p:ph type="pic" idx="7"/>
          </p:nvPr>
        </p:nvSpPr>
        <p:spPr>
          <a:xfrm>
            <a:off x="8576007" y="24130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9" name="Shape 49"/>
          <p:cNvSpPr>
            <a:spLocks noGrp="1"/>
          </p:cNvSpPr>
          <p:nvPr>
            <p:ph type="pic" idx="8"/>
          </p:nvPr>
        </p:nvSpPr>
        <p:spPr>
          <a:xfrm>
            <a:off x="7703207" y="3835405"/>
            <a:ext cx="1631999" cy="1223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51" name="Shape 51"/>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8632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09600" y="2108205"/>
            <a:ext cx="10972800" cy="4063999"/>
          </a:xfrm>
          <a:prstGeom prst="rect">
            <a:avLst/>
          </a:prstGeom>
          <a:noFill/>
          <a:ln>
            <a:noFill/>
          </a:ln>
        </p:spPr>
        <p:txBody>
          <a:bodyPr wrap="square" lIns="91425" tIns="91425" rIns="91425" bIns="91425" anchor="t" anchorCtr="0"/>
          <a:lstStyle>
            <a:lvl1pPr marL="609585" marR="0" lvl="0"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1219170" marR="0" lvl="1"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2pPr>
            <a:lvl3pPr marL="1828754" marR="0" lvl="2"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55" name="Shape 55"/>
          <p:cNvSpPr txBox="1">
            <a:spLocks noGrp="1"/>
          </p:cNvSpPr>
          <p:nvPr>
            <p:ph type="body" idx="2"/>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81574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29_Title and Content">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812800" y="2844800"/>
            <a:ext cx="3149600" cy="3022600"/>
          </a:xfrm>
          <a:prstGeom prst="rect">
            <a:avLst/>
          </a:prstGeom>
          <a:noFill/>
          <a:ln>
            <a:noFill/>
          </a:ln>
        </p:spPr>
        <p:txBody>
          <a:bodyPr wrap="square" lIns="91425" tIns="91425" rIns="91425" bIns="91425" anchor="t" anchorCtr="0"/>
          <a:lstStyle>
            <a:lvl1pPr marL="609585" marR="0" lvl="0" indent="-304792" algn="ctr"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572000" y="2844800"/>
            <a:ext cx="3149600" cy="3022600"/>
          </a:xfrm>
          <a:prstGeom prst="rect">
            <a:avLst/>
          </a:prstGeom>
          <a:noFill/>
          <a:ln>
            <a:noFill/>
          </a:ln>
        </p:spPr>
        <p:txBody>
          <a:bodyPr wrap="square" lIns="91425" tIns="91425" rIns="91425" bIns="91425" anchor="t" anchorCtr="0"/>
          <a:lstStyle>
            <a:lvl1pPr marL="609585" marR="0" lvl="0" indent="-304792" algn="ctr"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3"/>
          </p:nvPr>
        </p:nvSpPr>
        <p:spPr>
          <a:xfrm>
            <a:off x="8432800" y="2844800"/>
            <a:ext cx="3149600" cy="3022600"/>
          </a:xfrm>
          <a:prstGeom prst="rect">
            <a:avLst/>
          </a:prstGeom>
          <a:noFill/>
          <a:ln>
            <a:noFill/>
          </a:ln>
        </p:spPr>
        <p:txBody>
          <a:bodyPr wrap="square" lIns="91425" tIns="91425" rIns="91425" bIns="91425" anchor="t" anchorCtr="0"/>
          <a:lstStyle>
            <a:lvl1pPr marL="609585" marR="0" lvl="0" indent="-304792" algn="ctr"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61" name="Shape 61"/>
          <p:cNvSpPr txBox="1">
            <a:spLocks noGrp="1"/>
          </p:cNvSpPr>
          <p:nvPr>
            <p:ph type="body" idx="4"/>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9475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62"/>
        <p:cNvGrpSpPr/>
        <p:nvPr/>
      </p:nvGrpSpPr>
      <p:grpSpPr>
        <a:xfrm>
          <a:off x="0" y="0"/>
          <a:ext cx="0" cy="0"/>
          <a:chOff x="0" y="0"/>
          <a:chExt cx="0" cy="0"/>
        </a:xfrm>
      </p:grpSpPr>
      <p:sp>
        <p:nvSpPr>
          <p:cNvPr id="63" name="Shape 63"/>
          <p:cNvSpPr>
            <a:spLocks noGrp="1"/>
          </p:cNvSpPr>
          <p:nvPr>
            <p:ph type="pic" idx="2"/>
          </p:nvPr>
        </p:nvSpPr>
        <p:spPr>
          <a:xfrm>
            <a:off x="0" y="1982469"/>
            <a:ext cx="3035808" cy="3230880"/>
          </a:xfrm>
          <a:prstGeom prst="rect">
            <a:avLst/>
          </a:prstGeom>
          <a:noFill/>
          <a:ln>
            <a:noFill/>
          </a:ln>
        </p:spPr>
        <p:txBody>
          <a:bodyPr wrap="square" lIns="91425" tIns="91425" rIns="91425" bIns="91425" anchor="t" anchorCtr="0"/>
          <a:lstStyle>
            <a:lvl1pPr marL="457189" marR="0" lvl="0" indent="-457189"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4" name="Shape 64"/>
          <p:cNvSpPr>
            <a:spLocks noGrp="1"/>
          </p:cNvSpPr>
          <p:nvPr>
            <p:ph type="pic" idx="3"/>
          </p:nvPr>
        </p:nvSpPr>
        <p:spPr>
          <a:xfrm>
            <a:off x="3048000" y="1982469"/>
            <a:ext cx="3035808" cy="3230880"/>
          </a:xfrm>
          <a:prstGeom prst="rect">
            <a:avLst/>
          </a:prstGeom>
          <a:noFill/>
          <a:ln>
            <a:noFill/>
          </a:ln>
        </p:spPr>
        <p:txBody>
          <a:bodyPr wrap="square" lIns="91425" tIns="91425" rIns="91425" bIns="91425" anchor="t" anchorCtr="0"/>
          <a:lstStyle>
            <a:lvl1pPr marL="457189" marR="0" lvl="0" indent="-457189"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5" name="Shape 65"/>
          <p:cNvSpPr>
            <a:spLocks noGrp="1"/>
          </p:cNvSpPr>
          <p:nvPr>
            <p:ph type="pic" idx="4"/>
          </p:nvPr>
        </p:nvSpPr>
        <p:spPr>
          <a:xfrm>
            <a:off x="6096000" y="1981200"/>
            <a:ext cx="3035808" cy="3230880"/>
          </a:xfrm>
          <a:prstGeom prst="rect">
            <a:avLst/>
          </a:prstGeom>
          <a:noFill/>
          <a:ln>
            <a:noFill/>
          </a:ln>
        </p:spPr>
        <p:txBody>
          <a:bodyPr wrap="square" lIns="91425" tIns="91425" rIns="91425" bIns="91425" anchor="t" anchorCtr="0"/>
          <a:lstStyle>
            <a:lvl1pPr marL="457189" marR="0" lvl="0" indent="-457189"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6" name="Shape 66"/>
          <p:cNvSpPr>
            <a:spLocks noGrp="1"/>
          </p:cNvSpPr>
          <p:nvPr>
            <p:ph type="pic" idx="5"/>
          </p:nvPr>
        </p:nvSpPr>
        <p:spPr>
          <a:xfrm>
            <a:off x="9144000" y="1981200"/>
            <a:ext cx="3048000" cy="3230880"/>
          </a:xfrm>
          <a:prstGeom prst="rect">
            <a:avLst/>
          </a:prstGeom>
          <a:noFill/>
          <a:ln>
            <a:noFill/>
          </a:ln>
        </p:spPr>
        <p:txBody>
          <a:bodyPr wrap="square" lIns="91425" tIns="91425" rIns="91425" bIns="91425" anchor="t" anchorCtr="0"/>
          <a:lstStyle>
            <a:lvl1pPr marL="457189" marR="0" lvl="0" indent="-457189"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68" name="Shape 68"/>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16247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Shape 69"/>
        <p:cNvGrpSpPr/>
        <p:nvPr/>
      </p:nvGrpSpPr>
      <p:grpSpPr>
        <a:xfrm>
          <a:off x="0" y="0"/>
          <a:ext cx="0" cy="0"/>
          <a:chOff x="0" y="0"/>
          <a:chExt cx="0" cy="0"/>
        </a:xfrm>
      </p:grpSpPr>
      <p:sp>
        <p:nvSpPr>
          <p:cNvPr id="70" name="Shape 70"/>
          <p:cNvSpPr>
            <a:spLocks noGrp="1"/>
          </p:cNvSpPr>
          <p:nvPr>
            <p:ph type="pic" idx="2"/>
          </p:nvPr>
        </p:nvSpPr>
        <p:spPr>
          <a:xfrm>
            <a:off x="812804" y="2514603"/>
            <a:ext cx="2303999" cy="1727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1" name="Shape 71"/>
          <p:cNvSpPr>
            <a:spLocks noGrp="1"/>
          </p:cNvSpPr>
          <p:nvPr>
            <p:ph type="pic" idx="3"/>
          </p:nvPr>
        </p:nvSpPr>
        <p:spPr>
          <a:xfrm>
            <a:off x="3284002" y="2514603"/>
            <a:ext cx="2303999" cy="1727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2" name="Shape 72"/>
          <p:cNvSpPr>
            <a:spLocks noGrp="1"/>
          </p:cNvSpPr>
          <p:nvPr>
            <p:ph type="pic" idx="4"/>
          </p:nvPr>
        </p:nvSpPr>
        <p:spPr>
          <a:xfrm>
            <a:off x="5795271" y="2514603"/>
            <a:ext cx="2303999" cy="1727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3" name="Shape 73"/>
          <p:cNvSpPr>
            <a:spLocks noGrp="1"/>
          </p:cNvSpPr>
          <p:nvPr>
            <p:ph type="pic" idx="5"/>
          </p:nvPr>
        </p:nvSpPr>
        <p:spPr>
          <a:xfrm>
            <a:off x="8364009" y="2514603"/>
            <a:ext cx="2303999" cy="1727999"/>
          </a:xfrm>
          <a:prstGeom prst="ellipse">
            <a:avLst/>
          </a:prstGeom>
          <a:noFill/>
          <a:ln>
            <a:noFill/>
          </a:ln>
        </p:spPr>
        <p:txBody>
          <a:bodyPr wrap="square" lIns="91425" tIns="91425" rIns="91425" bIns="91425" anchor="t" anchorCtr="0"/>
          <a:lstStyle>
            <a:lvl1pPr marL="0" marR="0" lvl="0" indent="0" algn="ctr" rtl="0">
              <a:spcBef>
                <a:spcPts val="373"/>
              </a:spcBef>
              <a:spcAft>
                <a:spcPts val="0"/>
              </a:spcAft>
              <a:buClr>
                <a:srgbClr val="8AC2C7"/>
              </a:buClr>
              <a:buSzPts val="1400"/>
              <a:buFont typeface="Arial"/>
              <a:buNone/>
              <a:defRPr sz="1867" b="0" i="0" u="none" strike="noStrike" cap="none">
                <a:solidFill>
                  <a:srgbClr val="8AC2C7"/>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1"/>
          </p:nvPr>
        </p:nvSpPr>
        <p:spPr>
          <a:xfrm>
            <a:off x="3352800" y="4851400"/>
            <a:ext cx="22352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6"/>
          </p:nvPr>
        </p:nvSpPr>
        <p:spPr>
          <a:xfrm>
            <a:off x="5892800" y="4851400"/>
            <a:ext cx="22352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7"/>
          </p:nvPr>
        </p:nvSpPr>
        <p:spPr>
          <a:xfrm>
            <a:off x="8364001" y="4851400"/>
            <a:ext cx="22352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8"/>
          </p:nvPr>
        </p:nvSpPr>
        <p:spPr>
          <a:xfrm>
            <a:off x="812800" y="4851400"/>
            <a:ext cx="22352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52A3A9"/>
              </a:buClr>
              <a:buSzPts val="1400"/>
              <a:buFont typeface="Arial"/>
              <a:buNone/>
              <a:defRPr sz="1867"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4pPr>
            <a:lvl5pPr marL="3047924" marR="0" lvl="4" indent="-304792" algn="l" rtl="0">
              <a:spcBef>
                <a:spcPts val="293"/>
              </a:spcBef>
              <a:spcAft>
                <a:spcPts val="0"/>
              </a:spcAft>
              <a:buClr>
                <a:srgbClr val="52A3A9"/>
              </a:buClr>
              <a:buSzPts val="1100"/>
              <a:buFont typeface="Arial"/>
              <a:buNone/>
              <a:defRPr sz="1467"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9"/>
          </p:nvPr>
        </p:nvSpPr>
        <p:spPr>
          <a:xfrm>
            <a:off x="3352800" y="5156200"/>
            <a:ext cx="2235200" cy="711200"/>
          </a:xfrm>
          <a:prstGeom prst="rect">
            <a:avLst/>
          </a:prstGeom>
          <a:noFill/>
          <a:ln>
            <a:noFill/>
          </a:ln>
        </p:spPr>
        <p:txBody>
          <a:bodyPr wrap="square" lIns="91425" tIns="91425" rIns="91425" bIns="91425" anchor="t" anchorCtr="0"/>
          <a:lstStyle>
            <a:lvl1pPr marL="609585" marR="0" lvl="0" indent="-304792" algn="ctr"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3"/>
          </p:nvPr>
        </p:nvSpPr>
        <p:spPr>
          <a:xfrm>
            <a:off x="5892800" y="5156200"/>
            <a:ext cx="2235200" cy="711200"/>
          </a:xfrm>
          <a:prstGeom prst="rect">
            <a:avLst/>
          </a:prstGeom>
          <a:noFill/>
          <a:ln>
            <a:noFill/>
          </a:ln>
        </p:spPr>
        <p:txBody>
          <a:bodyPr wrap="square" lIns="91425" tIns="91425" rIns="91425" bIns="91425" anchor="t" anchorCtr="0"/>
          <a:lstStyle>
            <a:lvl1pPr marL="609585" marR="0" lvl="0" indent="-304792" algn="ctr"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4"/>
          </p:nvPr>
        </p:nvSpPr>
        <p:spPr>
          <a:xfrm>
            <a:off x="8364001" y="5156200"/>
            <a:ext cx="2235200" cy="711200"/>
          </a:xfrm>
          <a:prstGeom prst="rect">
            <a:avLst/>
          </a:prstGeom>
          <a:noFill/>
          <a:ln>
            <a:noFill/>
          </a:ln>
        </p:spPr>
        <p:txBody>
          <a:bodyPr wrap="square" lIns="91425" tIns="91425" rIns="91425" bIns="91425" anchor="t" anchorCtr="0"/>
          <a:lstStyle>
            <a:lvl1pPr marL="609585" marR="0" lvl="0" indent="-304792" algn="ctr"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15"/>
          </p:nvPr>
        </p:nvSpPr>
        <p:spPr>
          <a:xfrm>
            <a:off x="812800" y="5156200"/>
            <a:ext cx="2235200" cy="711200"/>
          </a:xfrm>
          <a:prstGeom prst="rect">
            <a:avLst/>
          </a:prstGeom>
          <a:noFill/>
          <a:ln>
            <a:noFill/>
          </a:ln>
        </p:spPr>
        <p:txBody>
          <a:bodyPr wrap="square" lIns="91425" tIns="91425" rIns="91425" bIns="91425" anchor="t" anchorCtr="0"/>
          <a:lstStyle>
            <a:lvl1pPr marL="609585" marR="0" lvl="0" indent="-304792" algn="ctr"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83" name="Shape 83"/>
          <p:cNvSpPr txBox="1">
            <a:spLocks noGrp="1"/>
          </p:cNvSpPr>
          <p:nvPr>
            <p:ph type="body" idx="16"/>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0279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8_Title and Content">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91960" y="4851401"/>
            <a:ext cx="2457640" cy="908051"/>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2"/>
          </p:nvPr>
        </p:nvSpPr>
        <p:spPr>
          <a:xfrm>
            <a:off x="3290404" y="4857749"/>
            <a:ext cx="2150701" cy="908051"/>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3"/>
          </p:nvPr>
        </p:nvSpPr>
        <p:spPr>
          <a:xfrm>
            <a:off x="674845" y="4349749"/>
            <a:ext cx="2440516" cy="400051"/>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4"/>
          </p:nvPr>
        </p:nvSpPr>
        <p:spPr>
          <a:xfrm>
            <a:off x="3290413" y="4349749"/>
            <a:ext cx="2135716" cy="400051"/>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5"/>
          </p:nvPr>
        </p:nvSpPr>
        <p:spPr>
          <a:xfrm>
            <a:off x="5689609" y="4857749"/>
            <a:ext cx="2233639" cy="908051"/>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6"/>
          </p:nvPr>
        </p:nvSpPr>
        <p:spPr>
          <a:xfrm>
            <a:off x="5689609" y="4349749"/>
            <a:ext cx="2218076" cy="400051"/>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7"/>
          </p:nvPr>
        </p:nvSpPr>
        <p:spPr>
          <a:xfrm>
            <a:off x="8128848" y="4857749"/>
            <a:ext cx="2335952" cy="908051"/>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8"/>
          </p:nvPr>
        </p:nvSpPr>
        <p:spPr>
          <a:xfrm>
            <a:off x="8128857" y="4349749"/>
            <a:ext cx="2319676" cy="400051"/>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3" name="Shape 93"/>
          <p:cNvSpPr>
            <a:spLocks noGrp="1"/>
          </p:cNvSpPr>
          <p:nvPr>
            <p:ph type="pic" idx="9"/>
          </p:nvPr>
        </p:nvSpPr>
        <p:spPr>
          <a:xfrm>
            <a:off x="690409" y="2209800"/>
            <a:ext cx="2255999" cy="19304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4" name="Shape 94"/>
          <p:cNvSpPr>
            <a:spLocks noGrp="1"/>
          </p:cNvSpPr>
          <p:nvPr>
            <p:ph type="pic" idx="13"/>
          </p:nvPr>
        </p:nvSpPr>
        <p:spPr>
          <a:xfrm>
            <a:off x="3230409" y="2209800"/>
            <a:ext cx="2255999" cy="19304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5" name="Shape 95"/>
          <p:cNvSpPr>
            <a:spLocks noGrp="1"/>
          </p:cNvSpPr>
          <p:nvPr>
            <p:ph type="pic" idx="14"/>
          </p:nvPr>
        </p:nvSpPr>
        <p:spPr>
          <a:xfrm>
            <a:off x="5668803" y="2209800"/>
            <a:ext cx="2255999" cy="19304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6" name="Shape 96"/>
          <p:cNvSpPr>
            <a:spLocks noGrp="1"/>
          </p:cNvSpPr>
          <p:nvPr>
            <p:ph type="pic" idx="15"/>
          </p:nvPr>
        </p:nvSpPr>
        <p:spPr>
          <a:xfrm>
            <a:off x="8107210" y="2209800"/>
            <a:ext cx="2255999" cy="19304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98" name="Shape 98"/>
          <p:cNvSpPr txBox="1">
            <a:spLocks noGrp="1"/>
          </p:cNvSpPr>
          <p:nvPr>
            <p:ph type="body" idx="16"/>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91033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09600" y="2108200"/>
            <a:ext cx="10972800" cy="3759200"/>
          </a:xfrm>
          <a:prstGeom prst="rect">
            <a:avLst/>
          </a:prstGeom>
          <a:noFill/>
          <a:ln>
            <a:noFill/>
          </a:ln>
        </p:spPr>
        <p:txBody>
          <a:bodyPr wrap="square" lIns="91425" tIns="91425" rIns="91425" bIns="91425" anchor="t" anchorCtr="0"/>
          <a:lstStyle>
            <a:lvl1pPr marL="609585" marR="0" lvl="0" indent="-397923" algn="l" rtl="0">
              <a:spcBef>
                <a:spcPts val="293"/>
              </a:spcBef>
              <a:spcAft>
                <a:spcPts val="0"/>
              </a:spcAft>
              <a:buClr>
                <a:srgbClr val="A6A6A6"/>
              </a:buClr>
              <a:buSzPts val="1100"/>
              <a:buFont typeface="Courier New"/>
              <a:buChar char="o"/>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67B1B5"/>
              </a:buClr>
              <a:buSzPts val="1400"/>
              <a:buFont typeface="Rockwell"/>
              <a:buChar char="o"/>
              <a:defRPr sz="1867" b="0" i="0" u="none" strike="noStrike" cap="none">
                <a:solidFill>
                  <a:srgbClr val="67B1B5"/>
                </a:solidFill>
                <a:latin typeface="Carme"/>
                <a:ea typeface="Carme"/>
                <a:cs typeface="Carme"/>
                <a:sym typeface="Carme"/>
              </a:defRPr>
            </a:lvl2pPr>
            <a:lvl3pPr marL="1828754" marR="0" lvl="2" indent="-406390" algn="l" rtl="0">
              <a:spcBef>
                <a:spcPts val="320"/>
              </a:spcBef>
              <a:spcAft>
                <a:spcPts val="0"/>
              </a:spcAft>
              <a:buClr>
                <a:srgbClr val="67B1B5"/>
              </a:buClr>
              <a:buSzPts val="1200"/>
              <a:buFont typeface="Rockwell"/>
              <a:buChar char="o"/>
              <a:defRPr sz="1600" b="0" i="0" u="none" strike="noStrike" cap="none">
                <a:solidFill>
                  <a:srgbClr val="67B1B5"/>
                </a:solidFill>
                <a:latin typeface="Carme"/>
                <a:ea typeface="Carme"/>
                <a:cs typeface="Carme"/>
                <a:sym typeface="Carme"/>
              </a:defRPr>
            </a:lvl3pPr>
            <a:lvl4pPr marL="2438339" marR="0" lvl="3" indent="-397923" algn="l" rtl="0">
              <a:spcBef>
                <a:spcPts val="293"/>
              </a:spcBef>
              <a:spcAft>
                <a:spcPts val="0"/>
              </a:spcAft>
              <a:buClr>
                <a:srgbClr val="67B1B5"/>
              </a:buClr>
              <a:buSzPts val="1100"/>
              <a:buFont typeface="Rockwell"/>
              <a:buChar char="o"/>
              <a:defRPr sz="1467" b="0" i="0" u="none" strike="noStrike" cap="none">
                <a:solidFill>
                  <a:srgbClr val="67B1B5"/>
                </a:solidFill>
                <a:latin typeface="Carme"/>
                <a:ea typeface="Carme"/>
                <a:cs typeface="Carme"/>
                <a:sym typeface="Carme"/>
              </a:defRPr>
            </a:lvl4pPr>
            <a:lvl5pPr marL="3047924" marR="0" lvl="4" indent="-397923" algn="l" rtl="0">
              <a:spcBef>
                <a:spcPts val="293"/>
              </a:spcBef>
              <a:spcAft>
                <a:spcPts val="0"/>
              </a:spcAft>
              <a:buClr>
                <a:srgbClr val="67B1B5"/>
              </a:buClr>
              <a:buSzPts val="1100"/>
              <a:buFont typeface="Rockwell"/>
              <a:buChar char="o"/>
              <a:defRPr sz="1467" b="0" i="0" u="none" strike="noStrike" cap="none">
                <a:solidFill>
                  <a:srgbClr val="67B1B5"/>
                </a:solidFill>
                <a:latin typeface="Carme"/>
                <a:ea typeface="Carme"/>
                <a:cs typeface="Carme"/>
                <a:sym typeface="Carm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02" name="Shape 102"/>
          <p:cNvSpPr txBox="1">
            <a:spLocks noGrp="1"/>
          </p:cNvSpPr>
          <p:nvPr>
            <p:ph type="body" idx="2"/>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849032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362592" y="2286004"/>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1363016" y="304377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3"/>
          </p:nvPr>
        </p:nvSpPr>
        <p:spPr>
          <a:xfrm>
            <a:off x="1363440" y="379382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4"/>
          </p:nvPr>
        </p:nvSpPr>
        <p:spPr>
          <a:xfrm>
            <a:off x="1363440" y="4534656"/>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5"/>
          </p:nvPr>
        </p:nvSpPr>
        <p:spPr>
          <a:xfrm>
            <a:off x="1363440" y="521622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9" name="Shape 109"/>
          <p:cNvSpPr>
            <a:spLocks noGrp="1"/>
          </p:cNvSpPr>
          <p:nvPr>
            <p:ph type="body" idx="6"/>
          </p:nvPr>
        </p:nvSpPr>
        <p:spPr>
          <a:xfrm>
            <a:off x="711200" y="2331725"/>
            <a:ext cx="624000" cy="467999"/>
          </a:xfrm>
          <a:prstGeom prst="roundRect">
            <a:avLst>
              <a:gd name="adj" fmla="val 50000"/>
            </a:avLst>
          </a:prstGeom>
          <a:solidFill>
            <a:srgbClr val="B5C4D3"/>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7"/>
          </p:nvPr>
        </p:nvSpPr>
        <p:spPr>
          <a:xfrm>
            <a:off x="6806776" y="2286004"/>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8"/>
          </p:nvPr>
        </p:nvSpPr>
        <p:spPr>
          <a:xfrm>
            <a:off x="6807200" y="304377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9"/>
          </p:nvPr>
        </p:nvSpPr>
        <p:spPr>
          <a:xfrm>
            <a:off x="6807200" y="379382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3"/>
          </p:nvPr>
        </p:nvSpPr>
        <p:spPr>
          <a:xfrm>
            <a:off x="6807200" y="4534656"/>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4"/>
          </p:nvPr>
        </p:nvSpPr>
        <p:spPr>
          <a:xfrm>
            <a:off x="6807200" y="5216222"/>
            <a:ext cx="4064000" cy="537633"/>
          </a:xfrm>
          <a:prstGeom prst="rect">
            <a:avLst/>
          </a:prstGeom>
          <a:noFill/>
          <a:ln>
            <a:noFill/>
          </a:ln>
        </p:spPr>
        <p:txBody>
          <a:bodyPr wrap="square" lIns="91425" tIns="91425" rIns="91425" bIns="91425" anchor="ctr" anchorCtr="0"/>
          <a:lstStyle>
            <a:lvl1pPr marL="609585" marR="0" lvl="0" indent="-304792" algn="l" rtl="0">
              <a:spcBef>
                <a:spcPts val="293"/>
              </a:spcBef>
              <a:spcAft>
                <a:spcPts val="0"/>
              </a:spcAft>
              <a:buClr>
                <a:srgbClr val="A6A6A6"/>
              </a:buClr>
              <a:buSzPts val="1100"/>
              <a:buFont typeface="Arial"/>
              <a:buNone/>
              <a:defRPr sz="1467" b="0" i="0" u="none" strike="noStrike" cap="none">
                <a:solidFill>
                  <a:srgbClr val="A6A6A6"/>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5" name="Shape 115"/>
          <p:cNvSpPr>
            <a:spLocks noGrp="1"/>
          </p:cNvSpPr>
          <p:nvPr>
            <p:ph type="body" idx="15"/>
          </p:nvPr>
        </p:nvSpPr>
        <p:spPr>
          <a:xfrm>
            <a:off x="711200" y="3063245"/>
            <a:ext cx="624000" cy="467999"/>
          </a:xfrm>
          <a:prstGeom prst="roundRect">
            <a:avLst>
              <a:gd name="adj" fmla="val 50000"/>
            </a:avLst>
          </a:prstGeom>
          <a:solidFill>
            <a:srgbClr val="B5C4D3"/>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6" name="Shape 116"/>
          <p:cNvSpPr>
            <a:spLocks noGrp="1"/>
          </p:cNvSpPr>
          <p:nvPr>
            <p:ph type="body" idx="16"/>
          </p:nvPr>
        </p:nvSpPr>
        <p:spPr>
          <a:xfrm>
            <a:off x="711200" y="3855725"/>
            <a:ext cx="624000" cy="467999"/>
          </a:xfrm>
          <a:prstGeom prst="roundRect">
            <a:avLst>
              <a:gd name="adj" fmla="val 50000"/>
            </a:avLst>
          </a:prstGeom>
          <a:solidFill>
            <a:srgbClr val="B5C4D3"/>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7" name="Shape 117"/>
          <p:cNvSpPr>
            <a:spLocks noGrp="1"/>
          </p:cNvSpPr>
          <p:nvPr>
            <p:ph type="body" idx="17"/>
          </p:nvPr>
        </p:nvSpPr>
        <p:spPr>
          <a:xfrm>
            <a:off x="711200" y="4566925"/>
            <a:ext cx="624000" cy="467999"/>
          </a:xfrm>
          <a:prstGeom prst="roundRect">
            <a:avLst>
              <a:gd name="adj" fmla="val 50000"/>
            </a:avLst>
          </a:prstGeom>
          <a:solidFill>
            <a:srgbClr val="B5C4D3"/>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8" name="Shape 118"/>
          <p:cNvSpPr>
            <a:spLocks noGrp="1"/>
          </p:cNvSpPr>
          <p:nvPr>
            <p:ph type="body" idx="18"/>
          </p:nvPr>
        </p:nvSpPr>
        <p:spPr>
          <a:xfrm>
            <a:off x="711200" y="5278125"/>
            <a:ext cx="624000" cy="467999"/>
          </a:xfrm>
          <a:prstGeom prst="roundRect">
            <a:avLst>
              <a:gd name="adj" fmla="val 50000"/>
            </a:avLst>
          </a:prstGeom>
          <a:solidFill>
            <a:srgbClr val="B5C4D3"/>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9" name="Shape 119"/>
          <p:cNvSpPr>
            <a:spLocks noGrp="1"/>
          </p:cNvSpPr>
          <p:nvPr>
            <p:ph type="body" idx="19"/>
          </p:nvPr>
        </p:nvSpPr>
        <p:spPr>
          <a:xfrm>
            <a:off x="6197600" y="2331725"/>
            <a:ext cx="624000" cy="467999"/>
          </a:xfrm>
          <a:prstGeom prst="roundRect">
            <a:avLst>
              <a:gd name="adj" fmla="val 50000"/>
            </a:avLst>
          </a:prstGeom>
          <a:solidFill>
            <a:srgbClr val="ED3645"/>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0" name="Shape 120"/>
          <p:cNvSpPr>
            <a:spLocks noGrp="1"/>
          </p:cNvSpPr>
          <p:nvPr>
            <p:ph type="body" idx="20"/>
          </p:nvPr>
        </p:nvSpPr>
        <p:spPr>
          <a:xfrm>
            <a:off x="6197600" y="3063245"/>
            <a:ext cx="624000" cy="467999"/>
          </a:xfrm>
          <a:prstGeom prst="roundRect">
            <a:avLst>
              <a:gd name="adj" fmla="val 50000"/>
            </a:avLst>
          </a:prstGeom>
          <a:solidFill>
            <a:srgbClr val="ED3645"/>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1" name="Shape 121"/>
          <p:cNvSpPr>
            <a:spLocks noGrp="1"/>
          </p:cNvSpPr>
          <p:nvPr>
            <p:ph type="body" idx="21"/>
          </p:nvPr>
        </p:nvSpPr>
        <p:spPr>
          <a:xfrm>
            <a:off x="6197600" y="3855725"/>
            <a:ext cx="624000" cy="467999"/>
          </a:xfrm>
          <a:prstGeom prst="roundRect">
            <a:avLst>
              <a:gd name="adj" fmla="val 50000"/>
            </a:avLst>
          </a:prstGeom>
          <a:solidFill>
            <a:srgbClr val="ED3645"/>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2" name="Shape 122"/>
          <p:cNvSpPr>
            <a:spLocks noGrp="1"/>
          </p:cNvSpPr>
          <p:nvPr>
            <p:ph type="body" idx="22"/>
          </p:nvPr>
        </p:nvSpPr>
        <p:spPr>
          <a:xfrm>
            <a:off x="6197600" y="4566925"/>
            <a:ext cx="624000" cy="467999"/>
          </a:xfrm>
          <a:prstGeom prst="roundRect">
            <a:avLst>
              <a:gd name="adj" fmla="val 50000"/>
            </a:avLst>
          </a:prstGeom>
          <a:solidFill>
            <a:srgbClr val="ED3645"/>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3" name="Shape 123"/>
          <p:cNvSpPr>
            <a:spLocks noGrp="1"/>
          </p:cNvSpPr>
          <p:nvPr>
            <p:ph type="body" idx="23"/>
          </p:nvPr>
        </p:nvSpPr>
        <p:spPr>
          <a:xfrm>
            <a:off x="6197600" y="5278125"/>
            <a:ext cx="624000" cy="467999"/>
          </a:xfrm>
          <a:prstGeom prst="roundRect">
            <a:avLst>
              <a:gd name="adj" fmla="val 50000"/>
            </a:avLst>
          </a:prstGeom>
          <a:solidFill>
            <a:srgbClr val="ED3645"/>
          </a:solidFill>
          <a:ln>
            <a:noFill/>
          </a:ln>
        </p:spPr>
        <p:txBody>
          <a:bodyPr wrap="square" lIns="91425" tIns="91425" rIns="91425" bIns="91425" anchor="ctr" anchorCtr="0"/>
          <a:lstStyle>
            <a:lvl1pPr marL="609585" marR="0" lvl="0" indent="-304792" algn="ctr" rtl="0">
              <a:spcBef>
                <a:spcPts val="427"/>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25" name="Shape 125"/>
          <p:cNvSpPr txBox="1">
            <a:spLocks noGrp="1"/>
          </p:cNvSpPr>
          <p:nvPr>
            <p:ph type="body" idx="24"/>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68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5A57B-DADA-4FB4-91BF-66A36BFE4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D1CE6-43AF-4186-9260-21B58F7D84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F050A-CBA4-4A6B-B52C-23ADF7E3E922}"/>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06223E62-A359-43B3-9BB0-0B386AEED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F19D8-AFC8-4BE7-B1AA-2136DC682E4E}"/>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3180869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28" name="Shape 128"/>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97737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09600" y="2108201"/>
            <a:ext cx="10972800" cy="3962403"/>
          </a:xfrm>
          <a:prstGeom prst="rect">
            <a:avLst/>
          </a:prstGeom>
          <a:noFill/>
          <a:ln>
            <a:noFill/>
          </a:ln>
        </p:spPr>
        <p:txBody>
          <a:bodyPr wrap="square" lIns="91425" tIns="91425" rIns="91425" bIns="91425" anchor="t" anchorCtr="0"/>
          <a:lstStyle>
            <a:lvl1pPr marL="609585" marR="0" lvl="0"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1219170" marR="0" lvl="1"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2pPr>
            <a:lvl3pPr marL="1828754" marR="0" lvl="2"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32" name="Shape 132"/>
          <p:cNvSpPr txBox="1">
            <a:spLocks noGrp="1"/>
          </p:cNvSpPr>
          <p:nvPr>
            <p:ph type="body" idx="2"/>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890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1117600" y="2148840"/>
            <a:ext cx="2844800" cy="36576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ED3645"/>
              </a:buClr>
              <a:buSzPts val="1200"/>
              <a:buFont typeface="Arial"/>
              <a:buNone/>
              <a:defRPr sz="1600"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body" idx="2"/>
          </p:nvPr>
        </p:nvSpPr>
        <p:spPr>
          <a:xfrm>
            <a:off x="1117600" y="2413000"/>
            <a:ext cx="3759200" cy="812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3"/>
          </p:nvPr>
        </p:nvSpPr>
        <p:spPr>
          <a:xfrm>
            <a:off x="1117600" y="3571240"/>
            <a:ext cx="2844800" cy="36576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ED3645"/>
              </a:buClr>
              <a:buSzPts val="1200"/>
              <a:buFont typeface="Arial"/>
              <a:buNone/>
              <a:defRPr sz="1600"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body" idx="4"/>
          </p:nvPr>
        </p:nvSpPr>
        <p:spPr>
          <a:xfrm>
            <a:off x="1117600" y="3835400"/>
            <a:ext cx="3759200" cy="812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5"/>
          </p:nvPr>
        </p:nvSpPr>
        <p:spPr>
          <a:xfrm>
            <a:off x="1117600" y="4993640"/>
            <a:ext cx="2844800" cy="36576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ED3645"/>
              </a:buClr>
              <a:buSzPts val="1200"/>
              <a:buFont typeface="Arial"/>
              <a:buNone/>
              <a:defRPr sz="1600"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6"/>
          </p:nvPr>
        </p:nvSpPr>
        <p:spPr>
          <a:xfrm>
            <a:off x="1117600" y="5257800"/>
            <a:ext cx="3759200" cy="812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41" name="Shape 141"/>
          <p:cNvSpPr txBox="1">
            <a:spLocks noGrp="1"/>
          </p:cNvSpPr>
          <p:nvPr>
            <p:ph type="body" idx="7"/>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578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Shape 142"/>
        <p:cNvGrpSpPr/>
        <p:nvPr/>
      </p:nvGrpSpPr>
      <p:grpSpPr>
        <a:xfrm>
          <a:off x="0" y="0"/>
          <a:ext cx="0" cy="0"/>
          <a:chOff x="0" y="0"/>
          <a:chExt cx="0" cy="0"/>
        </a:xfrm>
      </p:grpSpPr>
      <p:sp>
        <p:nvSpPr>
          <p:cNvPr id="143" name="Shape 143"/>
          <p:cNvSpPr/>
          <p:nvPr/>
        </p:nvSpPr>
        <p:spPr>
          <a:xfrm>
            <a:off x="0" y="203200"/>
            <a:ext cx="12192000" cy="3022600"/>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44" name="Shape 144"/>
          <p:cNvSpPr txBox="1">
            <a:spLocks noGrp="1"/>
          </p:cNvSpPr>
          <p:nvPr>
            <p:ph type="title"/>
          </p:nvPr>
        </p:nvSpPr>
        <p:spPr>
          <a:xfrm>
            <a:off x="711200" y="685800"/>
            <a:ext cx="4876800" cy="18288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chemeClr val="lt1"/>
              </a:buClr>
              <a:buSzPts val="3000"/>
              <a:buFont typeface="Arial"/>
              <a:buNone/>
              <a:defRPr sz="4000" b="0" i="0" u="none" strike="noStrike" cap="none">
                <a:solidFill>
                  <a:schemeClr val="lt1"/>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45" name="Shape 145"/>
          <p:cNvSpPr>
            <a:spLocks noGrp="1"/>
          </p:cNvSpPr>
          <p:nvPr>
            <p:ph type="pic" idx="2"/>
          </p:nvPr>
        </p:nvSpPr>
        <p:spPr>
          <a:xfrm>
            <a:off x="0" y="3225800"/>
            <a:ext cx="12192000" cy="3657600"/>
          </a:xfrm>
          <a:prstGeom prst="rect">
            <a:avLst/>
          </a:prstGeom>
          <a:noFill/>
          <a:ln>
            <a:noFill/>
          </a:ln>
        </p:spPr>
        <p:txBody>
          <a:bodyPr wrap="square" lIns="91425" tIns="91425" rIns="91425" bIns="91425" anchor="t" anchorCtr="0"/>
          <a:lstStyle>
            <a:lvl1pPr marL="457189" marR="0" lvl="0" indent="-457189" algn="l" rtl="0">
              <a:spcBef>
                <a:spcPts val="373"/>
              </a:spcBef>
              <a:spcAft>
                <a:spcPts val="0"/>
              </a:spcAft>
              <a:buClr>
                <a:srgbClr val="17375E"/>
              </a:buClr>
              <a:buSzPts val="1400"/>
              <a:buFont typeface="Arial"/>
              <a:buChar char="•"/>
              <a:defRPr sz="1867" b="0" i="0" u="none" strike="noStrike" cap="none">
                <a:solidFill>
                  <a:srgbClr val="17375E"/>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1"/>
          </p:nvPr>
        </p:nvSpPr>
        <p:spPr>
          <a:xfrm>
            <a:off x="4625493" y="1498600"/>
            <a:ext cx="2791307" cy="119888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3"/>
          </p:nvPr>
        </p:nvSpPr>
        <p:spPr>
          <a:xfrm>
            <a:off x="8283093" y="1498600"/>
            <a:ext cx="2791307" cy="119888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83438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1621" y="-24387"/>
            <a:ext cx="12192000" cy="4875787"/>
          </a:xfrm>
          <a:prstGeom prst="rect">
            <a:avLst/>
          </a:prstGeom>
          <a:noFill/>
          <a:ln>
            <a:noFill/>
          </a:ln>
        </p:spPr>
        <p:txBody>
          <a:bodyPr wrap="square" lIns="91425" tIns="91425" rIns="91425" bIns="91425" anchor="t" anchorCtr="0"/>
          <a:lstStyle>
            <a:lvl1pPr marL="457189" marR="0" lvl="0" indent="-457189" algn="l" rtl="0">
              <a:spcBef>
                <a:spcPts val="373"/>
              </a:spcBef>
              <a:spcAft>
                <a:spcPts val="0"/>
              </a:spcAft>
              <a:buClr>
                <a:srgbClr val="17375E"/>
              </a:buClr>
              <a:buSzPts val="1400"/>
              <a:buFont typeface="Arial"/>
              <a:buChar char="•"/>
              <a:defRPr sz="1867" b="0" i="0" u="none" strike="noStrike" cap="none">
                <a:solidFill>
                  <a:srgbClr val="17375E"/>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5940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Shape 150"/>
        <p:cNvGrpSpPr/>
        <p:nvPr/>
      </p:nvGrpSpPr>
      <p:grpSpPr>
        <a:xfrm>
          <a:off x="0" y="0"/>
          <a:ext cx="0" cy="0"/>
          <a:chOff x="0" y="0"/>
          <a:chExt cx="0" cy="0"/>
        </a:xfrm>
      </p:grpSpPr>
      <p:sp>
        <p:nvSpPr>
          <p:cNvPr id="151" name="Shape 151"/>
          <p:cNvSpPr>
            <a:spLocks noGrp="1"/>
          </p:cNvSpPr>
          <p:nvPr>
            <p:ph type="pic" idx="2"/>
          </p:nvPr>
        </p:nvSpPr>
        <p:spPr>
          <a:xfrm>
            <a:off x="711200" y="2209800"/>
            <a:ext cx="2844800" cy="1828800"/>
          </a:xfrm>
          <a:prstGeom prst="rect">
            <a:avLst/>
          </a:prstGeom>
          <a:noFill/>
          <a:ln>
            <a:noFill/>
          </a:ln>
        </p:spPr>
        <p:txBody>
          <a:bodyPr wrap="square" lIns="91425" tIns="91425" rIns="91425" bIns="91425" anchor="t" anchorCtr="0"/>
          <a:lstStyle>
            <a:lvl1pPr marL="0" marR="0" lvl="0" indent="0" algn="l" rtl="0">
              <a:spcBef>
                <a:spcPts val="293"/>
              </a:spcBef>
              <a:spcAft>
                <a:spcPts val="0"/>
              </a:spcAft>
              <a:buClr>
                <a:srgbClr val="17252F"/>
              </a:buClr>
              <a:buSzPts val="1100"/>
              <a:buFont typeface="Arial"/>
              <a:buNone/>
              <a:defRPr sz="1467"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3"/>
          </p:nvPr>
        </p:nvSpPr>
        <p:spPr>
          <a:xfrm>
            <a:off x="3680883" y="2209800"/>
            <a:ext cx="2844800" cy="1828800"/>
          </a:xfrm>
          <a:prstGeom prst="rect">
            <a:avLst/>
          </a:prstGeom>
          <a:noFill/>
          <a:ln>
            <a:noFill/>
          </a:ln>
        </p:spPr>
        <p:txBody>
          <a:bodyPr wrap="square" lIns="91425" tIns="91425" rIns="91425" bIns="91425" anchor="t" anchorCtr="0"/>
          <a:lstStyle>
            <a:lvl1pPr marL="0" marR="0" lvl="0" indent="0" algn="l" rtl="0">
              <a:spcBef>
                <a:spcPts val="293"/>
              </a:spcBef>
              <a:spcAft>
                <a:spcPts val="0"/>
              </a:spcAft>
              <a:buClr>
                <a:srgbClr val="17252F"/>
              </a:buClr>
              <a:buSzPts val="1100"/>
              <a:buFont typeface="Arial"/>
              <a:buNone/>
              <a:defRPr sz="1467"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3" name="Shape 153"/>
          <p:cNvSpPr>
            <a:spLocks noGrp="1"/>
          </p:cNvSpPr>
          <p:nvPr>
            <p:ph type="pic" idx="4"/>
          </p:nvPr>
        </p:nvSpPr>
        <p:spPr>
          <a:xfrm>
            <a:off x="711200" y="4140200"/>
            <a:ext cx="2844800" cy="1828800"/>
          </a:xfrm>
          <a:prstGeom prst="rect">
            <a:avLst/>
          </a:prstGeom>
          <a:noFill/>
          <a:ln>
            <a:noFill/>
          </a:ln>
        </p:spPr>
        <p:txBody>
          <a:bodyPr wrap="square" lIns="91425" tIns="91425" rIns="91425" bIns="91425" anchor="t" anchorCtr="0"/>
          <a:lstStyle>
            <a:lvl1pPr marL="0" marR="0" lvl="0" indent="0" algn="l" rtl="0">
              <a:spcBef>
                <a:spcPts val="293"/>
              </a:spcBef>
              <a:spcAft>
                <a:spcPts val="0"/>
              </a:spcAft>
              <a:buClr>
                <a:srgbClr val="17252F"/>
              </a:buClr>
              <a:buSzPts val="1100"/>
              <a:buFont typeface="Arial"/>
              <a:buNone/>
              <a:defRPr sz="1467"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4" name="Shape 154"/>
          <p:cNvSpPr>
            <a:spLocks noGrp="1"/>
          </p:cNvSpPr>
          <p:nvPr>
            <p:ph type="pic" idx="5"/>
          </p:nvPr>
        </p:nvSpPr>
        <p:spPr>
          <a:xfrm>
            <a:off x="3680883" y="4140200"/>
            <a:ext cx="2844800" cy="1828800"/>
          </a:xfrm>
          <a:prstGeom prst="rect">
            <a:avLst/>
          </a:prstGeom>
          <a:noFill/>
          <a:ln>
            <a:noFill/>
          </a:ln>
        </p:spPr>
        <p:txBody>
          <a:bodyPr wrap="square" lIns="91425" tIns="91425" rIns="91425" bIns="91425" anchor="t" anchorCtr="0"/>
          <a:lstStyle>
            <a:lvl1pPr marL="0" marR="0" lvl="0" indent="0" algn="l" rtl="0">
              <a:spcBef>
                <a:spcPts val="293"/>
              </a:spcBef>
              <a:spcAft>
                <a:spcPts val="0"/>
              </a:spcAft>
              <a:buClr>
                <a:srgbClr val="17252F"/>
              </a:buClr>
              <a:buSzPts val="1100"/>
              <a:buFont typeface="Arial"/>
              <a:buNone/>
              <a:defRPr sz="1467"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56" name="Shape 156"/>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675660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59" name="Shape 159"/>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160" name="Shape 160" descr="MacBook-Pro-mockup.png"/>
          <p:cNvPicPr preferRelativeResize="0"/>
          <p:nvPr/>
        </p:nvPicPr>
        <p:blipFill rotWithShape="1">
          <a:blip r:embed="rId2">
            <a:alphaModFix/>
          </a:blip>
          <a:srcRect/>
          <a:stretch/>
        </p:blipFill>
        <p:spPr>
          <a:xfrm>
            <a:off x="4824320" y="2295233"/>
            <a:ext cx="6422880" cy="2994517"/>
          </a:xfrm>
          <a:prstGeom prst="rect">
            <a:avLst/>
          </a:prstGeom>
          <a:noFill/>
          <a:ln>
            <a:noFill/>
          </a:ln>
        </p:spPr>
      </p:pic>
      <p:sp>
        <p:nvSpPr>
          <p:cNvPr id="161" name="Shape 161"/>
          <p:cNvSpPr>
            <a:spLocks noGrp="1"/>
          </p:cNvSpPr>
          <p:nvPr>
            <p:ph type="pic" idx="2"/>
          </p:nvPr>
        </p:nvSpPr>
        <p:spPr>
          <a:xfrm>
            <a:off x="5689600" y="2514600"/>
            <a:ext cx="4704000" cy="22320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chemeClr val="lt1"/>
              </a:buClr>
              <a:buSzPts val="1050"/>
              <a:buFont typeface="Arial"/>
              <a:buChar char="•"/>
              <a:defRPr sz="1400" b="0" i="0" u="none" strike="noStrike" cap="none">
                <a:solidFill>
                  <a:schemeClr val="lt1"/>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84696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Shape 162"/>
        <p:cNvGrpSpPr/>
        <p:nvPr/>
      </p:nvGrpSpPr>
      <p:grpSpPr>
        <a:xfrm>
          <a:off x="0" y="0"/>
          <a:ext cx="0" cy="0"/>
          <a:chOff x="0" y="0"/>
          <a:chExt cx="0" cy="0"/>
        </a:xfrm>
      </p:grpSpPr>
      <p:sp>
        <p:nvSpPr>
          <p:cNvPr id="163" name="Shape 163"/>
          <p:cNvSpPr/>
          <p:nvPr/>
        </p:nvSpPr>
        <p:spPr>
          <a:xfrm>
            <a:off x="-11875" y="0"/>
            <a:ext cx="12203875" cy="4140200"/>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34F57"/>
              </a:solidFill>
              <a:latin typeface="Arial"/>
              <a:ea typeface="Arial"/>
              <a:cs typeface="Arial"/>
              <a:sym typeface="Arial"/>
            </a:endParaRPr>
          </a:p>
        </p:txBody>
      </p:sp>
      <p:sp>
        <p:nvSpPr>
          <p:cNvPr id="164" name="Shape 164"/>
          <p:cNvSpPr>
            <a:spLocks noGrp="1"/>
          </p:cNvSpPr>
          <p:nvPr>
            <p:ph type="pic" idx="2"/>
          </p:nvPr>
        </p:nvSpPr>
        <p:spPr>
          <a:xfrm>
            <a:off x="5352002" y="1524000"/>
            <a:ext cx="1487997" cy="1115997"/>
          </a:xfrm>
          <a:prstGeom prst="ellipse">
            <a:avLst/>
          </a:prstGeom>
          <a:noFill/>
          <a:ln w="28575" cap="flat" cmpd="sng">
            <a:solidFill>
              <a:srgbClr val="FFFFFF"/>
            </a:solidFill>
            <a:prstDash val="solid"/>
            <a:round/>
            <a:headEnd type="none" w="med" len="med"/>
            <a:tailEnd type="none" w="med" len="med"/>
          </a:ln>
        </p:spPr>
        <p:txBody>
          <a:bodyPr wrap="square" lIns="91425" tIns="91425" rIns="91425" bIns="91425" anchor="t" anchorCtr="0"/>
          <a:lstStyle>
            <a:lvl1pPr marL="0" marR="0" lvl="0" indent="0" algn="ctr" rtl="0">
              <a:spcBef>
                <a:spcPts val="29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title"/>
          </p:nvPr>
        </p:nvSpPr>
        <p:spPr>
          <a:xfrm>
            <a:off x="812800" y="2987431"/>
            <a:ext cx="109728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chemeClr val="lt1"/>
              </a:buClr>
              <a:buSzPts val="2400"/>
              <a:buFont typeface="Lato"/>
              <a:buNone/>
              <a:defRPr sz="3200" b="0" i="0" u="none" strike="noStrike" cap="none">
                <a:solidFill>
                  <a:schemeClr val="lt1"/>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Tree>
    <p:extLst>
      <p:ext uri="{BB962C8B-B14F-4D97-AF65-F5344CB8AC3E}">
        <p14:creationId xmlns:p14="http://schemas.microsoft.com/office/powerpoint/2010/main" val="996771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7_Title and Content">
    <p:bg>
      <p:bgPr>
        <a:solidFill>
          <a:schemeClr val="lt1"/>
        </a:solidFill>
        <a:effectLst/>
      </p:bgPr>
    </p:bg>
    <p:spTree>
      <p:nvGrpSpPr>
        <p:cNvPr id="1" name="Shape 166"/>
        <p:cNvGrpSpPr/>
        <p:nvPr/>
      </p:nvGrpSpPr>
      <p:grpSpPr>
        <a:xfrm>
          <a:off x="0" y="0"/>
          <a:ext cx="0" cy="0"/>
          <a:chOff x="0" y="0"/>
          <a:chExt cx="0" cy="0"/>
        </a:xfrm>
      </p:grpSpPr>
      <p:sp>
        <p:nvSpPr>
          <p:cNvPr id="167" name="Shape 167"/>
          <p:cNvSpPr/>
          <p:nvPr/>
        </p:nvSpPr>
        <p:spPr>
          <a:xfrm>
            <a:off x="0" y="0"/>
            <a:ext cx="6096000" cy="6858000"/>
          </a:xfrm>
          <a:prstGeom prst="rect">
            <a:avLst/>
          </a:prstGeom>
          <a:solidFill>
            <a:srgbClr val="FFFFFF"/>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34F57"/>
              </a:solidFill>
              <a:latin typeface="Arial"/>
              <a:ea typeface="Arial"/>
              <a:cs typeface="Arial"/>
              <a:sym typeface="Arial"/>
            </a:endParaRPr>
          </a:p>
        </p:txBody>
      </p:sp>
      <p:sp>
        <p:nvSpPr>
          <p:cNvPr id="168" name="Shape 168"/>
          <p:cNvSpPr/>
          <p:nvPr/>
        </p:nvSpPr>
        <p:spPr>
          <a:xfrm>
            <a:off x="6096000" y="0"/>
            <a:ext cx="6096000" cy="6858000"/>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34F57"/>
              </a:solidFill>
              <a:latin typeface="Arial"/>
              <a:ea typeface="Arial"/>
              <a:cs typeface="Arial"/>
              <a:sym typeface="Arial"/>
            </a:endParaRPr>
          </a:p>
        </p:txBody>
      </p:sp>
      <p:sp>
        <p:nvSpPr>
          <p:cNvPr id="169" name="Shape 169"/>
          <p:cNvSpPr>
            <a:spLocks noGrp="1"/>
          </p:cNvSpPr>
          <p:nvPr>
            <p:ph type="pic" idx="2"/>
          </p:nvPr>
        </p:nvSpPr>
        <p:spPr>
          <a:xfrm>
            <a:off x="2133607" y="1707607"/>
            <a:ext cx="1583996" cy="1187996"/>
          </a:xfrm>
          <a:prstGeom prst="ellipse">
            <a:avLst/>
          </a:prstGeom>
          <a:noFill/>
          <a:ln w="9525" cap="flat" cmpd="sng">
            <a:solidFill>
              <a:srgbClr val="F2F2F2"/>
            </a:solidFill>
            <a:prstDash val="solid"/>
            <a:round/>
            <a:headEnd type="none" w="med" len="med"/>
            <a:tailEnd type="none" w="med" len="med"/>
          </a:ln>
        </p:spPr>
        <p:txBody>
          <a:bodyPr wrap="square" lIns="91425" tIns="91425" rIns="91425" bIns="91425" anchor="t" anchorCtr="0"/>
          <a:lstStyle>
            <a:lvl1pPr marL="0" marR="0" lvl="0" indent="0" algn="ctr" rtl="0">
              <a:spcBef>
                <a:spcPts val="29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0" name="Shape 170"/>
          <p:cNvSpPr>
            <a:spLocks noGrp="1"/>
          </p:cNvSpPr>
          <p:nvPr>
            <p:ph type="pic" idx="3"/>
          </p:nvPr>
        </p:nvSpPr>
        <p:spPr>
          <a:xfrm>
            <a:off x="8229607" y="1707607"/>
            <a:ext cx="1583996" cy="1187996"/>
          </a:xfrm>
          <a:prstGeom prst="ellipse">
            <a:avLst/>
          </a:prstGeom>
          <a:noFill/>
          <a:ln w="28575" cap="flat" cmpd="sng">
            <a:solidFill>
              <a:srgbClr val="FFFFFF"/>
            </a:solidFill>
            <a:prstDash val="solid"/>
            <a:round/>
            <a:headEnd type="none" w="med" len="med"/>
            <a:tailEnd type="none" w="med" len="med"/>
          </a:ln>
        </p:spPr>
        <p:txBody>
          <a:bodyPr wrap="square" lIns="91425" tIns="91425" rIns="91425" bIns="91425" anchor="t" anchorCtr="0"/>
          <a:lstStyle>
            <a:lvl1pPr marL="0" marR="0" lvl="0" indent="0" algn="ctr" rtl="0">
              <a:spcBef>
                <a:spcPts val="29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799987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73" name="Shape 173"/>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174" name="Shape 174" descr="MacBook-Pro-mockup.png"/>
          <p:cNvPicPr preferRelativeResize="0"/>
          <p:nvPr/>
        </p:nvPicPr>
        <p:blipFill rotWithShape="1">
          <a:blip r:embed="rId2">
            <a:alphaModFix/>
          </a:blip>
          <a:srcRect/>
          <a:stretch/>
        </p:blipFill>
        <p:spPr>
          <a:xfrm>
            <a:off x="812800" y="2514600"/>
            <a:ext cx="6422880" cy="2994517"/>
          </a:xfrm>
          <a:prstGeom prst="rect">
            <a:avLst/>
          </a:prstGeom>
          <a:noFill/>
          <a:ln>
            <a:noFill/>
          </a:ln>
        </p:spPr>
      </p:pic>
      <p:sp>
        <p:nvSpPr>
          <p:cNvPr id="175" name="Shape 175"/>
          <p:cNvSpPr>
            <a:spLocks noGrp="1"/>
          </p:cNvSpPr>
          <p:nvPr>
            <p:ph type="pic" idx="2"/>
          </p:nvPr>
        </p:nvSpPr>
        <p:spPr>
          <a:xfrm>
            <a:off x="1678080" y="2733967"/>
            <a:ext cx="4704000" cy="2232000"/>
          </a:xfrm>
          <a:prstGeom prst="rect">
            <a:avLst/>
          </a:prstGeom>
          <a:noFill/>
          <a:ln>
            <a:noFill/>
          </a:ln>
        </p:spPr>
        <p:txBody>
          <a:bodyPr wrap="square" lIns="91425" tIns="91425" rIns="91425" bIns="91425" anchor="t" anchorCtr="0"/>
          <a:lstStyle>
            <a:lvl1pPr marL="457189" marR="0" lvl="0" indent="-457189" algn="l" rtl="0">
              <a:spcBef>
                <a:spcPts val="280"/>
              </a:spcBef>
              <a:spcAft>
                <a:spcPts val="0"/>
              </a:spcAft>
              <a:buClr>
                <a:schemeClr val="lt1"/>
              </a:buClr>
              <a:buSzPts val="1050"/>
              <a:buFont typeface="Arial"/>
              <a:buChar char="•"/>
              <a:defRPr sz="1400" b="0" i="0" u="none" strike="noStrike" cap="none">
                <a:solidFill>
                  <a:schemeClr val="lt1"/>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86697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7FC4-5CD0-3E41-BA11-862A8CACBA7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00ABA451-8BDA-8D45-B83C-BCF4EA1FD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D4EC2372-CF76-A64F-A3F9-97E0D7CCAB49}"/>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96042475-FA3E-B249-A9BE-06A3AB3870AE}"/>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406093C-4EF1-AE47-B9BD-C2FFDB63B61A}"/>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1366921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Shape 176"/>
        <p:cNvGrpSpPr/>
        <p:nvPr/>
      </p:nvGrpSpPr>
      <p:grpSpPr>
        <a:xfrm>
          <a:off x="0" y="0"/>
          <a:ext cx="0" cy="0"/>
          <a:chOff x="0" y="0"/>
          <a:chExt cx="0" cy="0"/>
        </a:xfrm>
      </p:grpSpPr>
      <p:sp>
        <p:nvSpPr>
          <p:cNvPr id="177" name="Shape 177"/>
          <p:cNvSpPr>
            <a:spLocks noGrp="1"/>
          </p:cNvSpPr>
          <p:nvPr>
            <p:ph type="pic" idx="2"/>
          </p:nvPr>
        </p:nvSpPr>
        <p:spPr>
          <a:xfrm>
            <a:off x="0" y="0"/>
            <a:ext cx="12192000" cy="68834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89742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32_Title and Content">
    <p:spTree>
      <p:nvGrpSpPr>
        <p:cNvPr id="1" name="Shape 178"/>
        <p:cNvGrpSpPr/>
        <p:nvPr/>
      </p:nvGrpSpPr>
      <p:grpSpPr>
        <a:xfrm>
          <a:off x="0" y="0"/>
          <a:ext cx="0" cy="0"/>
          <a:chOff x="0" y="0"/>
          <a:chExt cx="0" cy="0"/>
        </a:xfrm>
      </p:grpSpPr>
      <p:sp>
        <p:nvSpPr>
          <p:cNvPr id="179" name="Shape 179"/>
          <p:cNvSpPr/>
          <p:nvPr/>
        </p:nvSpPr>
        <p:spPr>
          <a:xfrm flipH="1">
            <a:off x="852236" y="5878087"/>
            <a:ext cx="3048001" cy="294116"/>
          </a:xfrm>
          <a:prstGeom prst="ellipse">
            <a:avLst/>
          </a:prstGeom>
          <a:gradFill>
            <a:gsLst>
              <a:gs pos="0">
                <a:srgbClr val="A0CFD2"/>
              </a:gs>
              <a:gs pos="100000">
                <a:srgbClr val="FFFFFF">
                  <a:alpha val="0"/>
                </a:srgbClr>
              </a:gs>
            </a:gsLst>
            <a:path path="circle">
              <a:fillToRect l="50000" t="50000" r="50000" b="50000"/>
            </a:path>
            <a:tileRect/>
          </a:gra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FFFFF"/>
              </a:solidFill>
              <a:latin typeface="Arial"/>
              <a:ea typeface="Arial"/>
              <a:cs typeface="Arial"/>
              <a:sym typeface="Arial"/>
            </a:endParaRPr>
          </a:p>
        </p:txBody>
      </p:sp>
      <p:sp>
        <p:nvSpPr>
          <p:cNvPr id="180" name="Shape 180"/>
          <p:cNvSpPr/>
          <p:nvPr/>
        </p:nvSpPr>
        <p:spPr>
          <a:xfrm flipH="1">
            <a:off x="4103435" y="5864451"/>
            <a:ext cx="3149599" cy="294116"/>
          </a:xfrm>
          <a:prstGeom prst="ellipse">
            <a:avLst/>
          </a:prstGeom>
          <a:gradFill>
            <a:gsLst>
              <a:gs pos="0">
                <a:srgbClr val="A0CFD2"/>
              </a:gs>
              <a:gs pos="100000">
                <a:srgbClr val="FFFFFF">
                  <a:alpha val="0"/>
                </a:srgbClr>
              </a:gs>
            </a:gsLst>
            <a:path path="circle">
              <a:fillToRect l="50000" t="50000" r="50000" b="50000"/>
            </a:path>
            <a:tileRect/>
          </a:gra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FFFFF"/>
              </a:solidFill>
              <a:latin typeface="Arial"/>
              <a:ea typeface="Arial"/>
              <a:cs typeface="Arial"/>
              <a:sym typeface="Arial"/>
            </a:endParaRPr>
          </a:p>
        </p:txBody>
      </p:sp>
      <p:sp>
        <p:nvSpPr>
          <p:cNvPr id="181" name="Shape 181"/>
          <p:cNvSpPr/>
          <p:nvPr/>
        </p:nvSpPr>
        <p:spPr>
          <a:xfrm flipH="1">
            <a:off x="7557828" y="5864451"/>
            <a:ext cx="3048000" cy="294116"/>
          </a:xfrm>
          <a:prstGeom prst="ellipse">
            <a:avLst/>
          </a:prstGeom>
          <a:gradFill>
            <a:gsLst>
              <a:gs pos="0">
                <a:srgbClr val="A0CFD2"/>
              </a:gs>
              <a:gs pos="100000">
                <a:srgbClr val="FFFFFF">
                  <a:alpha val="0"/>
                </a:srgbClr>
              </a:gs>
            </a:gsLst>
            <a:path path="circle">
              <a:fillToRect l="50000" t="50000" r="50000" b="50000"/>
            </a:path>
            <a:tileRect/>
          </a:gra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rgbClr val="FFFFFF"/>
              </a:solidFill>
              <a:latin typeface="Arial"/>
              <a:ea typeface="Arial"/>
              <a:cs typeface="Arial"/>
              <a:sym typeface="Arial"/>
            </a:endParaRPr>
          </a:p>
        </p:txBody>
      </p:sp>
      <p:sp>
        <p:nvSpPr>
          <p:cNvPr id="182" name="Shape 182"/>
          <p:cNvSpPr/>
          <p:nvPr/>
        </p:nvSpPr>
        <p:spPr>
          <a:xfrm rot="-5400000" flipH="1">
            <a:off x="1515263" y="3647582"/>
            <a:ext cx="1681744" cy="3086661"/>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83" name="Shape 183"/>
          <p:cNvSpPr/>
          <p:nvPr/>
        </p:nvSpPr>
        <p:spPr>
          <a:xfrm rot="-5400000" flipH="1">
            <a:off x="4868069" y="3640944"/>
            <a:ext cx="1681743" cy="3086661"/>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84" name="Shape 184"/>
          <p:cNvSpPr/>
          <p:nvPr/>
        </p:nvSpPr>
        <p:spPr>
          <a:xfrm rot="-5400000" flipH="1">
            <a:off x="8198483" y="3640945"/>
            <a:ext cx="1681744" cy="3086659"/>
          </a:xfrm>
          <a:prstGeom prst="rect">
            <a:avLst/>
          </a:prstGeom>
          <a:solidFill>
            <a:srgbClr val="343E48"/>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185" name="Shape 185"/>
          <p:cNvSpPr txBox="1">
            <a:spLocks noGrp="1"/>
          </p:cNvSpPr>
          <p:nvPr>
            <p:ph type="body" idx="1"/>
          </p:nvPr>
        </p:nvSpPr>
        <p:spPr>
          <a:xfrm>
            <a:off x="953829" y="4943694"/>
            <a:ext cx="2813664" cy="97473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L="1219170" marR="0" lvl="1"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2pPr>
            <a:lvl3pPr marL="1828754" marR="0" lvl="2"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3pPr>
            <a:lvl4pPr marL="2438339" marR="0" lvl="3"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4pPr>
            <a:lvl5pPr marL="3047924" marR="0" lvl="4"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body" idx="2"/>
          </p:nvPr>
        </p:nvSpPr>
        <p:spPr>
          <a:xfrm>
            <a:off x="4306629" y="4943694"/>
            <a:ext cx="2813664" cy="97473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L="1219170" marR="0" lvl="1"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2pPr>
            <a:lvl3pPr marL="1828754" marR="0" lvl="2"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3pPr>
            <a:lvl4pPr marL="2438339" marR="0" lvl="3"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4pPr>
            <a:lvl5pPr marL="3047924" marR="0" lvl="4"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body" idx="3"/>
          </p:nvPr>
        </p:nvSpPr>
        <p:spPr>
          <a:xfrm>
            <a:off x="7637049" y="4943694"/>
            <a:ext cx="2813664" cy="97473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L="1219170" marR="0" lvl="1"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2pPr>
            <a:lvl3pPr marL="1828754" marR="0" lvl="2"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3pPr>
            <a:lvl4pPr marL="2438339" marR="0" lvl="3"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4pPr>
            <a:lvl5pPr marL="3047924" marR="0" lvl="4" indent="-304792" algn="l" rtl="0">
              <a:spcBef>
                <a:spcPts val="373"/>
              </a:spcBef>
              <a:spcAft>
                <a:spcPts val="0"/>
              </a:spcAft>
              <a:buClr>
                <a:srgbClr val="67B1B5"/>
              </a:buClr>
              <a:buSzPts val="1400"/>
              <a:buFont typeface="Arial"/>
              <a:buNone/>
              <a:defRPr sz="1867" b="0" i="0" u="none" strike="noStrike" cap="none">
                <a:solidFill>
                  <a:srgbClr val="67B1B5"/>
                </a:solidFill>
                <a:latin typeface="PT Sans"/>
                <a:ea typeface="PT Sans"/>
                <a:cs typeface="PT Sans"/>
                <a:sym typeface="PT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body" idx="4"/>
          </p:nvPr>
        </p:nvSpPr>
        <p:spPr>
          <a:xfrm>
            <a:off x="914411" y="4519100"/>
            <a:ext cx="2851823" cy="34501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1" i="0" u="none" strike="noStrike" cap="none">
                <a:solidFill>
                  <a:srgbClr val="A5A5A5"/>
                </a:solidFill>
                <a:latin typeface="Open Sans"/>
                <a:ea typeface="Open Sans"/>
                <a:cs typeface="Open Sans"/>
                <a:sym typeface="Open Sans"/>
              </a:defRPr>
            </a:lvl2pPr>
            <a:lvl3pPr marL="1828754" marR="0" lvl="2" indent="-406390" algn="l" rtl="0">
              <a:spcBef>
                <a:spcPts val="320"/>
              </a:spcBef>
              <a:spcAft>
                <a:spcPts val="0"/>
              </a:spcAft>
              <a:buClr>
                <a:srgbClr val="A5A5A5"/>
              </a:buClr>
              <a:buSzPts val="1200"/>
              <a:buFont typeface="Arial"/>
              <a:buChar char="•"/>
              <a:defRPr sz="1600" b="1" i="0" u="none" strike="noStrike" cap="none">
                <a:solidFill>
                  <a:srgbClr val="A5A5A5"/>
                </a:solidFill>
                <a:latin typeface="Open Sans"/>
                <a:ea typeface="Open Sans"/>
                <a:cs typeface="Open Sans"/>
                <a:sym typeface="Open Sans"/>
              </a:defRPr>
            </a:lvl3pPr>
            <a:lvl4pPr marL="2438339" marR="0" lvl="3"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4pPr>
            <a:lvl5pPr marL="3047924" marR="0" lvl="4"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body" idx="5"/>
          </p:nvPr>
        </p:nvSpPr>
        <p:spPr>
          <a:xfrm>
            <a:off x="4286925" y="4495804"/>
            <a:ext cx="2851823" cy="34501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1" i="0" u="none" strike="noStrike" cap="none">
                <a:solidFill>
                  <a:srgbClr val="A5A5A5"/>
                </a:solidFill>
                <a:latin typeface="Open Sans"/>
                <a:ea typeface="Open Sans"/>
                <a:cs typeface="Open Sans"/>
                <a:sym typeface="Open Sans"/>
              </a:defRPr>
            </a:lvl2pPr>
            <a:lvl3pPr marL="1828754" marR="0" lvl="2" indent="-406390" algn="l" rtl="0">
              <a:spcBef>
                <a:spcPts val="320"/>
              </a:spcBef>
              <a:spcAft>
                <a:spcPts val="0"/>
              </a:spcAft>
              <a:buClr>
                <a:srgbClr val="A5A5A5"/>
              </a:buClr>
              <a:buSzPts val="1200"/>
              <a:buFont typeface="Arial"/>
              <a:buChar char="•"/>
              <a:defRPr sz="1600" b="1" i="0" u="none" strike="noStrike" cap="none">
                <a:solidFill>
                  <a:srgbClr val="A5A5A5"/>
                </a:solidFill>
                <a:latin typeface="Open Sans"/>
                <a:ea typeface="Open Sans"/>
                <a:cs typeface="Open Sans"/>
                <a:sym typeface="Open Sans"/>
              </a:defRPr>
            </a:lvl3pPr>
            <a:lvl4pPr marL="2438339" marR="0" lvl="3"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4pPr>
            <a:lvl5pPr marL="3047924" marR="0" lvl="4"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6"/>
          </p:nvPr>
        </p:nvSpPr>
        <p:spPr>
          <a:xfrm>
            <a:off x="7637062" y="4495804"/>
            <a:ext cx="2851823" cy="345017"/>
          </a:xfrm>
          <a:prstGeom prst="rect">
            <a:avLst/>
          </a:prstGeom>
          <a:noFill/>
          <a:ln>
            <a:noFill/>
          </a:ln>
        </p:spPr>
        <p:txBody>
          <a:bodyPr wrap="square" lIns="91425" tIns="91425" rIns="91425" bIns="91425" anchor="t" anchorCtr="0"/>
          <a:lstStyle>
            <a:lvl1pPr marL="609585" marR="0" lvl="0" indent="-304792" algn="ctr" rtl="0">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1219170" marR="0" lvl="1" indent="-423323" algn="l" rtl="0">
              <a:spcBef>
                <a:spcPts val="373"/>
              </a:spcBef>
              <a:spcAft>
                <a:spcPts val="0"/>
              </a:spcAft>
              <a:buClr>
                <a:srgbClr val="A5A5A5"/>
              </a:buClr>
              <a:buSzPts val="1400"/>
              <a:buFont typeface="Arial"/>
              <a:buChar char="–"/>
              <a:defRPr sz="1867" b="1" i="0" u="none" strike="noStrike" cap="none">
                <a:solidFill>
                  <a:srgbClr val="A5A5A5"/>
                </a:solidFill>
                <a:latin typeface="Open Sans"/>
                <a:ea typeface="Open Sans"/>
                <a:cs typeface="Open Sans"/>
                <a:sym typeface="Open Sans"/>
              </a:defRPr>
            </a:lvl2pPr>
            <a:lvl3pPr marL="1828754" marR="0" lvl="2" indent="-406390" algn="l" rtl="0">
              <a:spcBef>
                <a:spcPts val="320"/>
              </a:spcBef>
              <a:spcAft>
                <a:spcPts val="0"/>
              </a:spcAft>
              <a:buClr>
                <a:srgbClr val="A5A5A5"/>
              </a:buClr>
              <a:buSzPts val="1200"/>
              <a:buFont typeface="Arial"/>
              <a:buChar char="•"/>
              <a:defRPr sz="1600" b="1" i="0" u="none" strike="noStrike" cap="none">
                <a:solidFill>
                  <a:srgbClr val="A5A5A5"/>
                </a:solidFill>
                <a:latin typeface="Open Sans"/>
                <a:ea typeface="Open Sans"/>
                <a:cs typeface="Open Sans"/>
                <a:sym typeface="Open Sans"/>
              </a:defRPr>
            </a:lvl3pPr>
            <a:lvl4pPr marL="2438339" marR="0" lvl="3"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4pPr>
            <a:lvl5pPr marL="3047924" marR="0" lvl="4" indent="-397923" algn="l" rtl="0">
              <a:spcBef>
                <a:spcPts val="293"/>
              </a:spcBef>
              <a:spcAft>
                <a:spcPts val="0"/>
              </a:spcAft>
              <a:buClr>
                <a:srgbClr val="A5A5A5"/>
              </a:buClr>
              <a:buSzPts val="1100"/>
              <a:buFont typeface="Arial"/>
              <a:buChar char="»"/>
              <a:defRPr sz="1467" b="1" i="0" u="none" strike="noStrike" cap="none">
                <a:solidFill>
                  <a:srgbClr val="A5A5A5"/>
                </a:solidFill>
                <a:latin typeface="Open Sans"/>
                <a:ea typeface="Open Sans"/>
                <a:cs typeface="Open Sans"/>
                <a:sym typeface="Open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1" name="Shape 191"/>
          <p:cNvSpPr>
            <a:spLocks noGrp="1"/>
          </p:cNvSpPr>
          <p:nvPr>
            <p:ph type="pic" idx="7"/>
          </p:nvPr>
        </p:nvSpPr>
        <p:spPr>
          <a:xfrm>
            <a:off x="812809" y="2013240"/>
            <a:ext cx="3087428" cy="2336800"/>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rgbClr val="67B1B5"/>
              </a:buClr>
              <a:buSzPts val="1050"/>
              <a:buFont typeface="Arial"/>
              <a:buNone/>
              <a:defRPr sz="1400" b="0" i="0" u="none" strike="noStrike" cap="none">
                <a:solidFill>
                  <a:srgbClr val="67B1B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2" name="Shape 192"/>
          <p:cNvSpPr>
            <a:spLocks noGrp="1"/>
          </p:cNvSpPr>
          <p:nvPr>
            <p:ph type="pic" idx="8"/>
          </p:nvPr>
        </p:nvSpPr>
        <p:spPr>
          <a:xfrm>
            <a:off x="4165609" y="2006600"/>
            <a:ext cx="3087428" cy="2336800"/>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rgbClr val="67B1B5"/>
              </a:buClr>
              <a:buSzPts val="1050"/>
              <a:buFont typeface="Arial"/>
              <a:buNone/>
              <a:defRPr sz="1400" b="0" i="0" u="none" strike="noStrike" cap="none">
                <a:solidFill>
                  <a:srgbClr val="67B1B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3" name="Shape 193"/>
          <p:cNvSpPr>
            <a:spLocks noGrp="1"/>
          </p:cNvSpPr>
          <p:nvPr>
            <p:ph type="pic" idx="9"/>
          </p:nvPr>
        </p:nvSpPr>
        <p:spPr>
          <a:xfrm>
            <a:off x="7495201" y="2006600"/>
            <a:ext cx="3087428" cy="2336800"/>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rgbClr val="67B1B5"/>
              </a:buClr>
              <a:buSzPts val="1050"/>
              <a:buFont typeface="Arial"/>
              <a:buNone/>
              <a:defRPr sz="1400" b="0" i="0" u="none" strike="noStrike" cap="none">
                <a:solidFill>
                  <a:srgbClr val="67B1B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95" name="Shape 195"/>
          <p:cNvSpPr txBox="1">
            <a:spLocks noGrp="1"/>
          </p:cNvSpPr>
          <p:nvPr>
            <p:ph type="body" idx="13"/>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00567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6502400" y="685800"/>
            <a:ext cx="508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2800"/>
              <a:buFont typeface="Lato"/>
              <a:buNone/>
              <a:defRPr sz="3733"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98" name="Shape 198"/>
          <p:cNvSpPr>
            <a:spLocks noGrp="1"/>
          </p:cNvSpPr>
          <p:nvPr>
            <p:ph type="pic" idx="2"/>
          </p:nvPr>
        </p:nvSpPr>
        <p:spPr>
          <a:xfrm>
            <a:off x="0" y="0"/>
            <a:ext cx="6096000" cy="68580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body" idx="1"/>
          </p:nvPr>
        </p:nvSpPr>
        <p:spPr>
          <a:xfrm>
            <a:off x="6705600" y="2722031"/>
            <a:ext cx="4673600" cy="1320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body" idx="3"/>
          </p:nvPr>
        </p:nvSpPr>
        <p:spPr>
          <a:xfrm>
            <a:off x="7518400" y="4144438"/>
            <a:ext cx="3251200" cy="410633"/>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body" idx="4"/>
          </p:nvPr>
        </p:nvSpPr>
        <p:spPr>
          <a:xfrm>
            <a:off x="7518400" y="4749805"/>
            <a:ext cx="3251200" cy="620159"/>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body" idx="5"/>
          </p:nvPr>
        </p:nvSpPr>
        <p:spPr>
          <a:xfrm>
            <a:off x="6705600" y="2311408"/>
            <a:ext cx="4673600" cy="476249"/>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ED3645"/>
              </a:buClr>
              <a:buSzPts val="1100"/>
              <a:buFont typeface="Arial"/>
              <a:buNone/>
              <a:defRPr sz="1467" b="0" i="0" u="none" strike="noStrike" cap="none">
                <a:solidFill>
                  <a:srgbClr val="ED3645"/>
                </a:solidFill>
                <a:latin typeface="Lato"/>
                <a:ea typeface="Lato"/>
                <a:cs typeface="Lato"/>
                <a:sym typeface="Lato"/>
              </a:defRPr>
            </a:lvl1pPr>
            <a:lvl2pPr marL="1219170" marR="0" lvl="1" indent="-304792" algn="l" rtl="0">
              <a:spcBef>
                <a:spcPts val="347"/>
              </a:spcBef>
              <a:spcAft>
                <a:spcPts val="0"/>
              </a:spcAft>
              <a:buClr>
                <a:srgbClr val="A5A5A5"/>
              </a:buClr>
              <a:buSzPts val="1300"/>
              <a:buFont typeface="Arial"/>
              <a:buNone/>
              <a:defRPr sz="1733" b="0" i="0" u="none" strike="noStrike" cap="none">
                <a:solidFill>
                  <a:srgbClr val="A5A5A5"/>
                </a:solidFill>
                <a:latin typeface="Open Sans"/>
                <a:ea typeface="Open Sans"/>
                <a:cs typeface="Open Sans"/>
                <a:sym typeface="Open Sans"/>
              </a:defRPr>
            </a:lvl2pPr>
            <a:lvl3pPr marL="1828754" marR="0" lvl="2" indent="-304792" algn="l" rtl="0">
              <a:spcBef>
                <a:spcPts val="347"/>
              </a:spcBef>
              <a:spcAft>
                <a:spcPts val="0"/>
              </a:spcAft>
              <a:buClr>
                <a:srgbClr val="A5A5A5"/>
              </a:buClr>
              <a:buSzPts val="1300"/>
              <a:buFont typeface="Arial"/>
              <a:buNone/>
              <a:defRPr sz="1733" b="0" i="0" u="none" strike="noStrike" cap="none">
                <a:solidFill>
                  <a:srgbClr val="A5A5A5"/>
                </a:solidFill>
                <a:latin typeface="Open Sans"/>
                <a:ea typeface="Open Sans"/>
                <a:cs typeface="Open Sans"/>
                <a:sym typeface="Open Sans"/>
              </a:defRPr>
            </a:lvl3pPr>
            <a:lvl4pPr marL="2438339" marR="0" lvl="3" indent="-304792" algn="l" rtl="0">
              <a:spcBef>
                <a:spcPts val="347"/>
              </a:spcBef>
              <a:spcAft>
                <a:spcPts val="0"/>
              </a:spcAft>
              <a:buClr>
                <a:srgbClr val="A5A5A5"/>
              </a:buClr>
              <a:buSzPts val="1300"/>
              <a:buFont typeface="Arial"/>
              <a:buNone/>
              <a:defRPr sz="1733" b="0" i="0" u="none" strike="noStrike" cap="none">
                <a:solidFill>
                  <a:srgbClr val="A5A5A5"/>
                </a:solidFill>
                <a:latin typeface="Open Sans"/>
                <a:ea typeface="Open Sans"/>
                <a:cs typeface="Open Sans"/>
                <a:sym typeface="Open Sans"/>
              </a:defRPr>
            </a:lvl4pPr>
            <a:lvl5pPr marL="3047924" marR="0" lvl="4" indent="-304792" algn="l" rtl="0">
              <a:spcBef>
                <a:spcPts val="347"/>
              </a:spcBef>
              <a:spcAft>
                <a:spcPts val="0"/>
              </a:spcAft>
              <a:buClr>
                <a:srgbClr val="A5A5A5"/>
              </a:buClr>
              <a:buSzPts val="1300"/>
              <a:buFont typeface="Arial"/>
              <a:buNone/>
              <a:defRPr sz="1733" b="0" i="0" u="none" strike="noStrike" cap="none">
                <a:solidFill>
                  <a:srgbClr val="A5A5A5"/>
                </a:solidFill>
                <a:latin typeface="Open Sans"/>
                <a:ea typeface="Open Sans"/>
                <a:cs typeface="Open Sans"/>
                <a:sym typeface="Open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259498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Shape 203"/>
        <p:cNvGrpSpPr/>
        <p:nvPr/>
      </p:nvGrpSpPr>
      <p:grpSpPr>
        <a:xfrm>
          <a:off x="0" y="0"/>
          <a:ext cx="0" cy="0"/>
          <a:chOff x="0" y="0"/>
          <a:chExt cx="0" cy="0"/>
        </a:xfrm>
      </p:grpSpPr>
      <p:sp>
        <p:nvSpPr>
          <p:cNvPr id="204" name="Shape 204"/>
          <p:cNvSpPr>
            <a:spLocks noGrp="1"/>
          </p:cNvSpPr>
          <p:nvPr>
            <p:ph type="pic" idx="2"/>
          </p:nvPr>
        </p:nvSpPr>
        <p:spPr>
          <a:xfrm>
            <a:off x="0" y="2311400"/>
            <a:ext cx="6299200" cy="3860800"/>
          </a:xfrm>
          <a:prstGeom prst="rect">
            <a:avLst/>
          </a:prstGeom>
          <a:noFill/>
          <a:ln>
            <a:noFill/>
          </a:ln>
        </p:spPr>
        <p:txBody>
          <a:bodyPr wrap="square" lIns="91425" tIns="91425" rIns="91425" bIns="91425" anchor="t" anchorCtr="0"/>
          <a:lstStyle>
            <a:lvl1pPr marL="457189" marR="0" lvl="0" indent="-457189"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body" idx="1"/>
          </p:nvPr>
        </p:nvSpPr>
        <p:spPr>
          <a:xfrm>
            <a:off x="7300397" y="3032360"/>
            <a:ext cx="3992033" cy="1626424"/>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body" idx="3"/>
          </p:nvPr>
        </p:nvSpPr>
        <p:spPr>
          <a:xfrm>
            <a:off x="7954443" y="2554825"/>
            <a:ext cx="2307167" cy="478367"/>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ED3645"/>
              </a:buClr>
              <a:buSzPts val="1100"/>
              <a:buFont typeface="Arial"/>
              <a:buNone/>
              <a:defRPr sz="1467" b="0" i="0" u="none" strike="noStrike" cap="none">
                <a:solidFill>
                  <a:srgbClr val="ED3645"/>
                </a:solidFill>
                <a:latin typeface="Lato"/>
                <a:ea typeface="Lato"/>
                <a:cs typeface="Lato"/>
                <a:sym typeface="Lato"/>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Source Sans Pro"/>
                <a:ea typeface="Source Sans Pro"/>
                <a:cs typeface="Source Sans Pro"/>
                <a:sym typeface="Source Sans Pro"/>
              </a:defRPr>
            </a:lvl2pPr>
            <a:lvl3pPr marL="1828754" marR="0" lvl="2" indent="-304792" algn="l" rtl="0">
              <a:spcBef>
                <a:spcPts val="373"/>
              </a:spcBef>
              <a:spcAft>
                <a:spcPts val="0"/>
              </a:spcAft>
              <a:buClr>
                <a:srgbClr val="A5A5A5"/>
              </a:buClr>
              <a:buSzPts val="1400"/>
              <a:buFont typeface="Arial"/>
              <a:buNone/>
              <a:defRPr sz="1867" b="0" i="0" u="none" strike="noStrike" cap="none">
                <a:solidFill>
                  <a:srgbClr val="A5A5A5"/>
                </a:solidFill>
                <a:latin typeface="Source Sans Pro"/>
                <a:ea typeface="Source Sans Pro"/>
                <a:cs typeface="Source Sans Pro"/>
                <a:sym typeface="Source Sans Pro"/>
              </a:defRPr>
            </a:lvl3pPr>
            <a:lvl4pPr marL="2438339" marR="0" lvl="3" indent="-304792" algn="l" rtl="0">
              <a:spcBef>
                <a:spcPts val="373"/>
              </a:spcBef>
              <a:spcAft>
                <a:spcPts val="0"/>
              </a:spcAft>
              <a:buClr>
                <a:srgbClr val="A5A5A5"/>
              </a:buClr>
              <a:buSzPts val="1400"/>
              <a:buFont typeface="Arial"/>
              <a:buNone/>
              <a:defRPr sz="1867" b="0" i="0" u="none" strike="noStrike" cap="none">
                <a:solidFill>
                  <a:srgbClr val="A5A5A5"/>
                </a:solidFill>
                <a:latin typeface="Source Sans Pro"/>
                <a:ea typeface="Source Sans Pro"/>
                <a:cs typeface="Source Sans Pro"/>
                <a:sym typeface="Source Sans Pro"/>
              </a:defRPr>
            </a:lvl4pPr>
            <a:lvl5pPr marL="3047924" marR="0" lvl="4" indent="-304792" algn="l" rtl="0">
              <a:spcBef>
                <a:spcPts val="373"/>
              </a:spcBef>
              <a:spcAft>
                <a:spcPts val="0"/>
              </a:spcAft>
              <a:buClr>
                <a:srgbClr val="A5A5A5"/>
              </a:buClr>
              <a:buSzPts val="1400"/>
              <a:buFont typeface="Arial"/>
              <a:buNone/>
              <a:defRPr sz="1867" b="0" i="0" u="none" strike="noStrike" cap="none">
                <a:solidFill>
                  <a:srgbClr val="A5A5A5"/>
                </a:solidFill>
                <a:latin typeface="Source Sans Pro"/>
                <a:ea typeface="Source Sans Pro"/>
                <a:cs typeface="Source Sans Pro"/>
                <a:sym typeface="Source Sans Pro"/>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08" name="Shape 208"/>
          <p:cNvSpPr txBox="1">
            <a:spLocks noGrp="1"/>
          </p:cNvSpPr>
          <p:nvPr>
            <p:ph type="body" idx="4"/>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466017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Shape 209"/>
        <p:cNvGrpSpPr/>
        <p:nvPr/>
      </p:nvGrpSpPr>
      <p:grpSpPr>
        <a:xfrm>
          <a:off x="0" y="0"/>
          <a:ext cx="0" cy="0"/>
          <a:chOff x="0" y="0"/>
          <a:chExt cx="0" cy="0"/>
        </a:xfrm>
      </p:grpSpPr>
      <p:sp>
        <p:nvSpPr>
          <p:cNvPr id="210" name="Shape 210"/>
          <p:cNvSpPr>
            <a:spLocks noGrp="1"/>
          </p:cNvSpPr>
          <p:nvPr>
            <p:ph type="pic" idx="2"/>
          </p:nvPr>
        </p:nvSpPr>
        <p:spPr>
          <a:xfrm>
            <a:off x="0" y="2006600"/>
            <a:ext cx="12192000" cy="2844800"/>
          </a:xfrm>
          <a:prstGeom prst="rect">
            <a:avLst/>
          </a:prstGeom>
          <a:noFill/>
          <a:ln>
            <a:noFill/>
          </a:ln>
        </p:spPr>
        <p:txBody>
          <a:bodyPr wrap="square" lIns="91425" tIns="91425" rIns="91425" bIns="91425" anchor="t" anchorCtr="0"/>
          <a:lstStyle>
            <a:lvl1pPr marL="457189" marR="0" lvl="0" indent="-457189"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12" name="Shape 212"/>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37158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Blank">
    <p:spTree>
      <p:nvGrpSpPr>
        <p:cNvPr id="1" name="Shape 213"/>
        <p:cNvGrpSpPr/>
        <p:nvPr/>
      </p:nvGrpSpPr>
      <p:grpSpPr>
        <a:xfrm>
          <a:off x="0" y="0"/>
          <a:ext cx="0" cy="0"/>
          <a:chOff x="0" y="0"/>
          <a:chExt cx="0" cy="0"/>
        </a:xfrm>
      </p:grpSpPr>
      <p:sp>
        <p:nvSpPr>
          <p:cNvPr id="214" name="Shape 214"/>
          <p:cNvSpPr/>
          <p:nvPr/>
        </p:nvSpPr>
        <p:spPr>
          <a:xfrm>
            <a:off x="0" y="0"/>
            <a:ext cx="12192000" cy="6858000"/>
          </a:xfrm>
          <a:prstGeom prst="rect">
            <a:avLst/>
          </a:prstGeom>
          <a:solidFill>
            <a:srgbClr val="FFFFFF"/>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pic>
        <p:nvPicPr>
          <p:cNvPr id="215" name="Shape 215" descr="01-iPad-Air-Mock-up.png"/>
          <p:cNvPicPr preferRelativeResize="0"/>
          <p:nvPr/>
        </p:nvPicPr>
        <p:blipFill rotWithShape="1">
          <a:blip r:embed="rId2">
            <a:alphaModFix/>
          </a:blip>
          <a:srcRect/>
          <a:stretch/>
        </p:blipFill>
        <p:spPr>
          <a:xfrm>
            <a:off x="4325573" y="1267080"/>
            <a:ext cx="3540868" cy="3733800"/>
          </a:xfrm>
          <a:prstGeom prst="rect">
            <a:avLst/>
          </a:prstGeom>
          <a:noFill/>
          <a:ln>
            <a:noFill/>
          </a:ln>
        </p:spPr>
      </p:pic>
      <p:sp>
        <p:nvSpPr>
          <p:cNvPr id="216" name="Shape 216"/>
          <p:cNvSpPr>
            <a:spLocks noGrp="1"/>
          </p:cNvSpPr>
          <p:nvPr>
            <p:ph type="pic" idx="2"/>
          </p:nvPr>
        </p:nvSpPr>
        <p:spPr>
          <a:xfrm>
            <a:off x="4635396" y="1800479"/>
            <a:ext cx="2921205" cy="28080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7" name="Shape 217"/>
          <p:cNvSpPr/>
          <p:nvPr/>
        </p:nvSpPr>
        <p:spPr>
          <a:xfrm>
            <a:off x="11112400" y="716491"/>
            <a:ext cx="432000" cy="304800"/>
          </a:xfrm>
          <a:prstGeom prst="ellipse">
            <a:avLst/>
          </a:prstGeom>
          <a:solidFill>
            <a:srgbClr val="048BE6"/>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1200" b="0" i="0">
              <a:solidFill>
                <a:schemeClr val="lt1"/>
              </a:solidFill>
              <a:latin typeface="Arial"/>
              <a:ea typeface="Arial"/>
              <a:cs typeface="Arial"/>
              <a:sym typeface="Arial"/>
            </a:endParaRPr>
          </a:p>
        </p:txBody>
      </p:sp>
      <p:sp>
        <p:nvSpPr>
          <p:cNvPr id="218" name="Shape 218"/>
          <p:cNvSpPr txBox="1"/>
          <p:nvPr/>
        </p:nvSpPr>
        <p:spPr>
          <a:xfrm>
            <a:off x="11074400" y="685804"/>
            <a:ext cx="508000" cy="366183"/>
          </a:xfrm>
          <a:prstGeom prst="rect">
            <a:avLst/>
          </a:prstGeom>
          <a:noFill/>
          <a:ln>
            <a:noFill/>
          </a:ln>
        </p:spPr>
        <p:txBody>
          <a:bodyPr wrap="square" lIns="121900" tIns="60933" rIns="121900" bIns="60933" anchor="ctr" anchorCtr="0">
            <a:noAutofit/>
          </a:bodyPr>
          <a:lstStyle/>
          <a:p>
            <a:pPr marL="0" marR="0" lvl="0" indent="0" algn="ctr" rtl="0">
              <a:spcBef>
                <a:spcPts val="0"/>
              </a:spcBef>
              <a:spcAft>
                <a:spcPts val="0"/>
              </a:spcAft>
              <a:buNone/>
            </a:pPr>
            <a:fld id="{00000000-1234-1234-1234-123412341234}" type="slidenum">
              <a:rPr lang="en-US" sz="1067">
                <a:solidFill>
                  <a:srgbClr val="FFFFFF"/>
                </a:solidFill>
                <a:latin typeface="Lato Light"/>
                <a:ea typeface="Lato Light"/>
                <a:cs typeface="Lato Light"/>
                <a:sym typeface="Lato Light"/>
              </a:rPr>
              <a:pPr marL="0" marR="0" lvl="0" indent="0" algn="ctr" rtl="0">
                <a:spcBef>
                  <a:spcPts val="0"/>
                </a:spcBef>
                <a:spcAft>
                  <a:spcPts val="0"/>
                </a:spcAft>
                <a:buNone/>
              </a:pPr>
              <a:t>‹#›</a:t>
            </a:fld>
            <a:endParaRPr sz="1200">
              <a:solidFill>
                <a:srgbClr val="FFFFFF"/>
              </a:solidFill>
              <a:latin typeface="Lato Light"/>
              <a:ea typeface="Lato Light"/>
              <a:cs typeface="Lato Light"/>
              <a:sym typeface="Lato Light"/>
            </a:endParaRPr>
          </a:p>
        </p:txBody>
      </p:sp>
    </p:spTree>
    <p:extLst>
      <p:ext uri="{BB962C8B-B14F-4D97-AF65-F5344CB8AC3E}">
        <p14:creationId xmlns:p14="http://schemas.microsoft.com/office/powerpoint/2010/main" val="14343305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21" name="Shape 221"/>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222" name="Shape 222" descr="iMac-Cinema-Monitor-Style-Mock-up.png"/>
          <p:cNvPicPr preferRelativeResize="0"/>
          <p:nvPr/>
        </p:nvPicPr>
        <p:blipFill rotWithShape="1">
          <a:blip r:embed="rId2">
            <a:alphaModFix/>
          </a:blip>
          <a:srcRect/>
          <a:stretch/>
        </p:blipFill>
        <p:spPr>
          <a:xfrm>
            <a:off x="3149600" y="3048005"/>
            <a:ext cx="5689600" cy="3318663"/>
          </a:xfrm>
          <a:prstGeom prst="rect">
            <a:avLst/>
          </a:prstGeom>
          <a:noFill/>
          <a:ln>
            <a:noFill/>
          </a:ln>
        </p:spPr>
      </p:pic>
      <p:sp>
        <p:nvSpPr>
          <p:cNvPr id="223" name="Shape 223"/>
          <p:cNvSpPr>
            <a:spLocks noGrp="1"/>
          </p:cNvSpPr>
          <p:nvPr>
            <p:ph type="pic" idx="2"/>
          </p:nvPr>
        </p:nvSpPr>
        <p:spPr>
          <a:xfrm>
            <a:off x="3622565" y="3340928"/>
            <a:ext cx="4708635" cy="2207173"/>
          </a:xfrm>
          <a:prstGeom prst="rect">
            <a:avLst/>
          </a:prstGeom>
          <a:noFill/>
          <a:ln>
            <a:noFill/>
          </a:ln>
        </p:spPr>
        <p:txBody>
          <a:bodyPr wrap="square" lIns="91425" tIns="91425" rIns="91425" bIns="91425" anchor="t" anchorCtr="0"/>
          <a:lstStyle>
            <a:lvl1pPr marL="0" marR="0" lvl="0" indent="0" algn="ctr" rtl="0">
              <a:spcBef>
                <a:spcPts val="320"/>
              </a:spcBef>
              <a:spcAft>
                <a:spcPts val="0"/>
              </a:spcAft>
              <a:buClr>
                <a:srgbClr val="F2F2F2"/>
              </a:buClr>
              <a:buSzPts val="1200"/>
              <a:buFont typeface="Arial"/>
              <a:buNone/>
              <a:defRPr sz="1600" b="0" i="0" u="none" strike="noStrike" cap="none">
                <a:solidFill>
                  <a:srgbClr val="F2F2F2"/>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89463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224"/>
        <p:cNvGrpSpPr/>
        <p:nvPr/>
      </p:nvGrpSpPr>
      <p:grpSpPr>
        <a:xfrm>
          <a:off x="0" y="0"/>
          <a:ext cx="0" cy="0"/>
          <a:chOff x="0" y="0"/>
          <a:chExt cx="0" cy="0"/>
        </a:xfrm>
      </p:grpSpPr>
      <p:sp>
        <p:nvSpPr>
          <p:cNvPr id="225" name="Shape 225"/>
          <p:cNvSpPr/>
          <p:nvPr/>
        </p:nvSpPr>
        <p:spPr>
          <a:xfrm>
            <a:off x="0" y="0"/>
            <a:ext cx="12192000" cy="6858000"/>
          </a:xfrm>
          <a:prstGeom prst="rect">
            <a:avLst/>
          </a:prstGeom>
          <a:solidFill>
            <a:srgbClr val="FFFFFF"/>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pic>
        <p:nvPicPr>
          <p:cNvPr id="226" name="Shape 226" descr="iPhone-5S-3-colors-Mock-up.png"/>
          <p:cNvPicPr preferRelativeResize="0"/>
          <p:nvPr/>
        </p:nvPicPr>
        <p:blipFill rotWithShape="1">
          <a:blip r:embed="rId2">
            <a:alphaModFix/>
          </a:blip>
          <a:srcRect/>
          <a:stretch/>
        </p:blipFill>
        <p:spPr>
          <a:xfrm>
            <a:off x="4572007" y="1371604"/>
            <a:ext cx="3072039" cy="4592167"/>
          </a:xfrm>
          <a:prstGeom prst="rect">
            <a:avLst/>
          </a:prstGeom>
          <a:noFill/>
          <a:ln>
            <a:noFill/>
          </a:ln>
        </p:spPr>
      </p:pic>
      <p:sp>
        <p:nvSpPr>
          <p:cNvPr id="227" name="Shape 227"/>
          <p:cNvSpPr>
            <a:spLocks noGrp="1"/>
          </p:cNvSpPr>
          <p:nvPr>
            <p:ph type="pic" idx="2"/>
          </p:nvPr>
        </p:nvSpPr>
        <p:spPr>
          <a:xfrm>
            <a:off x="4900845" y="2126837"/>
            <a:ext cx="2344745" cy="3074931"/>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28" name="Shape 228"/>
          <p:cNvSpPr/>
          <p:nvPr/>
        </p:nvSpPr>
        <p:spPr>
          <a:xfrm>
            <a:off x="11112400" y="716491"/>
            <a:ext cx="432000" cy="304800"/>
          </a:xfrm>
          <a:prstGeom prst="ellipse">
            <a:avLst/>
          </a:prstGeom>
          <a:solidFill>
            <a:srgbClr val="048BE6"/>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1200" b="0" i="0">
              <a:solidFill>
                <a:schemeClr val="lt1"/>
              </a:solidFill>
              <a:latin typeface="Arial"/>
              <a:ea typeface="Arial"/>
              <a:cs typeface="Arial"/>
              <a:sym typeface="Arial"/>
            </a:endParaRPr>
          </a:p>
        </p:txBody>
      </p:sp>
      <p:sp>
        <p:nvSpPr>
          <p:cNvPr id="229" name="Shape 229"/>
          <p:cNvSpPr txBox="1"/>
          <p:nvPr/>
        </p:nvSpPr>
        <p:spPr>
          <a:xfrm>
            <a:off x="11074400" y="685804"/>
            <a:ext cx="508000" cy="366183"/>
          </a:xfrm>
          <a:prstGeom prst="rect">
            <a:avLst/>
          </a:prstGeom>
          <a:noFill/>
          <a:ln>
            <a:noFill/>
          </a:ln>
        </p:spPr>
        <p:txBody>
          <a:bodyPr wrap="square" lIns="121900" tIns="60933" rIns="121900" bIns="60933" anchor="ctr" anchorCtr="0">
            <a:noAutofit/>
          </a:bodyPr>
          <a:lstStyle/>
          <a:p>
            <a:pPr marL="0" marR="0" lvl="0" indent="0" algn="ctr" rtl="0">
              <a:spcBef>
                <a:spcPts val="0"/>
              </a:spcBef>
              <a:spcAft>
                <a:spcPts val="0"/>
              </a:spcAft>
              <a:buNone/>
            </a:pPr>
            <a:fld id="{00000000-1234-1234-1234-123412341234}" type="slidenum">
              <a:rPr lang="en-US" sz="1067">
                <a:solidFill>
                  <a:srgbClr val="FFFFFF"/>
                </a:solidFill>
                <a:latin typeface="Lato Light"/>
                <a:ea typeface="Lato Light"/>
                <a:cs typeface="Lato Light"/>
                <a:sym typeface="Lato Light"/>
              </a:rPr>
              <a:pPr marL="0" marR="0" lvl="0" indent="0" algn="ctr" rtl="0">
                <a:spcBef>
                  <a:spcPts val="0"/>
                </a:spcBef>
                <a:spcAft>
                  <a:spcPts val="0"/>
                </a:spcAft>
                <a:buNone/>
              </a:pPr>
              <a:t>‹#›</a:t>
            </a:fld>
            <a:endParaRPr sz="1200">
              <a:solidFill>
                <a:srgbClr val="FFFFFF"/>
              </a:solidFill>
              <a:latin typeface="Lato Light"/>
              <a:ea typeface="Lato Light"/>
              <a:cs typeface="Lato Light"/>
              <a:sym typeface="Lato Light"/>
            </a:endParaRPr>
          </a:p>
        </p:txBody>
      </p:sp>
    </p:spTree>
    <p:extLst>
      <p:ext uri="{BB962C8B-B14F-4D97-AF65-F5344CB8AC3E}">
        <p14:creationId xmlns:p14="http://schemas.microsoft.com/office/powerpoint/2010/main" val="19794180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32" name="Shape 232"/>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233" name="Shape 233" descr="iPhone-5S-3-colors-Mock-up.png"/>
          <p:cNvPicPr preferRelativeResize="0"/>
          <p:nvPr/>
        </p:nvPicPr>
        <p:blipFill rotWithShape="1">
          <a:blip r:embed="rId2">
            <a:alphaModFix/>
          </a:blip>
          <a:srcRect/>
          <a:stretch/>
        </p:blipFill>
        <p:spPr>
          <a:xfrm>
            <a:off x="6096000" y="2508165"/>
            <a:ext cx="2438400" cy="3644987"/>
          </a:xfrm>
          <a:prstGeom prst="rect">
            <a:avLst/>
          </a:prstGeom>
          <a:noFill/>
          <a:ln>
            <a:noFill/>
          </a:ln>
        </p:spPr>
      </p:pic>
      <p:sp>
        <p:nvSpPr>
          <p:cNvPr id="234" name="Shape 234"/>
          <p:cNvSpPr>
            <a:spLocks noGrp="1"/>
          </p:cNvSpPr>
          <p:nvPr>
            <p:ph type="pic" idx="2"/>
          </p:nvPr>
        </p:nvSpPr>
        <p:spPr>
          <a:xfrm>
            <a:off x="6368483" y="3276600"/>
            <a:ext cx="1861117" cy="22352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235" name="Shape 235" descr="iPhone-5S-3-colors-Mock-up.png"/>
          <p:cNvPicPr preferRelativeResize="0"/>
          <p:nvPr/>
        </p:nvPicPr>
        <p:blipFill rotWithShape="1">
          <a:blip r:embed="rId2">
            <a:alphaModFix/>
          </a:blip>
          <a:srcRect/>
          <a:stretch/>
        </p:blipFill>
        <p:spPr>
          <a:xfrm>
            <a:off x="3657600" y="2508165"/>
            <a:ext cx="2438400" cy="3644987"/>
          </a:xfrm>
          <a:prstGeom prst="rect">
            <a:avLst/>
          </a:prstGeom>
          <a:noFill/>
          <a:ln>
            <a:noFill/>
          </a:ln>
        </p:spPr>
      </p:pic>
      <p:sp>
        <p:nvSpPr>
          <p:cNvPr id="236" name="Shape 236"/>
          <p:cNvSpPr>
            <a:spLocks noGrp="1"/>
          </p:cNvSpPr>
          <p:nvPr>
            <p:ph type="pic" idx="3"/>
          </p:nvPr>
        </p:nvSpPr>
        <p:spPr>
          <a:xfrm>
            <a:off x="3930083" y="3276600"/>
            <a:ext cx="1861117" cy="22352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564065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7823200" y="2616200"/>
            <a:ext cx="2133600" cy="40640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ED3645"/>
              </a:buClr>
              <a:buSzPts val="1100"/>
              <a:buFont typeface="Arial"/>
              <a:buNone/>
              <a:defRPr sz="1467"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body" idx="2"/>
          </p:nvPr>
        </p:nvSpPr>
        <p:spPr>
          <a:xfrm>
            <a:off x="7823200" y="2921001"/>
            <a:ext cx="3524251" cy="711200"/>
          </a:xfrm>
          <a:prstGeom prst="rect">
            <a:avLst/>
          </a:prstGeom>
          <a:noFill/>
          <a:ln>
            <a:noFill/>
          </a:ln>
        </p:spPr>
        <p:txBody>
          <a:bodyPr wrap="square" lIns="91425" tIns="91425" rIns="91425" bIns="91425" anchor="t" anchorCtr="0"/>
          <a:lstStyle>
            <a:lvl1pPr marL="609585" marR="0" lvl="0" indent="-304792" algn="l"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body" idx="3"/>
          </p:nvPr>
        </p:nvSpPr>
        <p:spPr>
          <a:xfrm>
            <a:off x="7823200" y="3835400"/>
            <a:ext cx="2133600" cy="40640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ED3645"/>
              </a:buClr>
              <a:buSzPts val="1100"/>
              <a:buFont typeface="Arial"/>
              <a:buNone/>
              <a:defRPr sz="1467"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body" idx="4"/>
          </p:nvPr>
        </p:nvSpPr>
        <p:spPr>
          <a:xfrm>
            <a:off x="7823200" y="4140201"/>
            <a:ext cx="3524251" cy="711200"/>
          </a:xfrm>
          <a:prstGeom prst="rect">
            <a:avLst/>
          </a:prstGeom>
          <a:noFill/>
          <a:ln>
            <a:noFill/>
          </a:ln>
        </p:spPr>
        <p:txBody>
          <a:bodyPr wrap="square" lIns="91425" tIns="91425" rIns="91425" bIns="91425" anchor="t" anchorCtr="0"/>
          <a:lstStyle>
            <a:lvl1pPr marL="609585" marR="0" lvl="0" indent="-304792" algn="l"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body" idx="5"/>
          </p:nvPr>
        </p:nvSpPr>
        <p:spPr>
          <a:xfrm>
            <a:off x="7823200" y="5054600"/>
            <a:ext cx="2133600" cy="406400"/>
          </a:xfrm>
          <a:prstGeom prst="rect">
            <a:avLst/>
          </a:prstGeom>
          <a:noFill/>
          <a:ln>
            <a:noFill/>
          </a:ln>
        </p:spPr>
        <p:txBody>
          <a:bodyPr wrap="square" lIns="91425" tIns="91425" rIns="91425" bIns="91425" anchor="t" anchorCtr="0"/>
          <a:lstStyle>
            <a:lvl1pPr marL="609585" marR="0" lvl="0" indent="-304792" algn="l" rtl="0">
              <a:spcBef>
                <a:spcPts val="293"/>
              </a:spcBef>
              <a:spcAft>
                <a:spcPts val="0"/>
              </a:spcAft>
              <a:buClr>
                <a:srgbClr val="ED3645"/>
              </a:buClr>
              <a:buSzPts val="1100"/>
              <a:buFont typeface="Arial"/>
              <a:buNone/>
              <a:defRPr sz="1467" b="0" i="0" u="none" strike="noStrike" cap="none">
                <a:solidFill>
                  <a:srgbClr val="ED3645"/>
                </a:solidFill>
                <a:latin typeface="Lato"/>
                <a:ea typeface="Lato"/>
                <a:cs typeface="Lato"/>
                <a:sym typeface="Lato"/>
              </a:defRPr>
            </a:lvl1pPr>
            <a:lvl2pPr marL="1219170" marR="0" lvl="1"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828754" marR="0" lvl="2"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438339" marR="0" lvl="3"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3047924" marR="0" lvl="4"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body" idx="6"/>
          </p:nvPr>
        </p:nvSpPr>
        <p:spPr>
          <a:xfrm>
            <a:off x="7823200" y="5359401"/>
            <a:ext cx="3524251" cy="711200"/>
          </a:xfrm>
          <a:prstGeom prst="rect">
            <a:avLst/>
          </a:prstGeom>
          <a:noFill/>
          <a:ln>
            <a:noFill/>
          </a:ln>
        </p:spPr>
        <p:txBody>
          <a:bodyPr wrap="square" lIns="91425" tIns="91425" rIns="91425" bIns="91425" anchor="t" anchorCtr="0"/>
          <a:lstStyle>
            <a:lvl1pPr marL="609585" marR="0" lvl="0" indent="-304792" algn="l"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2pPr>
            <a:lvl3pPr marL="1828754" marR="0" lvl="2"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45" name="Shape 245"/>
          <p:cNvSpPr txBox="1">
            <a:spLocks noGrp="1"/>
          </p:cNvSpPr>
          <p:nvPr>
            <p:ph type="body" idx="7"/>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246" name="Shape 246" descr="FireFox-Flat-Browser.png"/>
          <p:cNvPicPr preferRelativeResize="0"/>
          <p:nvPr/>
        </p:nvPicPr>
        <p:blipFill rotWithShape="1">
          <a:blip r:embed="rId2">
            <a:alphaModFix/>
          </a:blip>
          <a:srcRect/>
          <a:stretch/>
        </p:blipFill>
        <p:spPr>
          <a:xfrm>
            <a:off x="812807" y="3371853"/>
            <a:ext cx="6163279" cy="3486151"/>
          </a:xfrm>
          <a:prstGeom prst="rect">
            <a:avLst/>
          </a:prstGeom>
          <a:noFill/>
          <a:ln>
            <a:noFill/>
          </a:ln>
        </p:spPr>
      </p:pic>
      <p:sp>
        <p:nvSpPr>
          <p:cNvPr id="247" name="Shape 247"/>
          <p:cNvSpPr>
            <a:spLocks noGrp="1"/>
          </p:cNvSpPr>
          <p:nvPr>
            <p:ph type="pic" idx="8"/>
          </p:nvPr>
        </p:nvSpPr>
        <p:spPr>
          <a:xfrm>
            <a:off x="931200" y="3942300"/>
            <a:ext cx="5892800" cy="2895600"/>
          </a:xfrm>
          <a:prstGeom prst="rect">
            <a:avLst/>
          </a:prstGeom>
          <a:noFill/>
          <a:ln>
            <a:noFill/>
          </a:ln>
        </p:spPr>
        <p:txBody>
          <a:bodyPr wrap="square" lIns="91425" tIns="91425" rIns="91425" bIns="91425" anchor="t" anchorCtr="0"/>
          <a:lstStyle>
            <a:lvl1pPr marL="457189" marR="0" lvl="0" indent="-457189"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22922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0181-A1D1-4A4C-BB6D-3444F8BCE1D2}"/>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625168D0-A11E-014C-A466-182283AAE8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82A26F38-A910-5542-8ACC-17338FC14BD1}"/>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C901552B-70D5-3B4A-80DE-1DD7BA0B2B92}"/>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886B764A-A6C4-A743-87DF-CF0CAB89A129}"/>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3981337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3381604" y="2108200"/>
            <a:ext cx="20320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8AC2C7"/>
              </a:buClr>
              <a:buSzPts val="1200"/>
              <a:buFont typeface="Arial"/>
              <a:buNone/>
              <a:defRPr sz="1600" b="0" i="0" u="none" strike="noStrike" cap="none">
                <a:solidFill>
                  <a:srgbClr val="8AC2C7"/>
                </a:solidFill>
                <a:latin typeface="Arial"/>
                <a:ea typeface="Arial"/>
                <a:cs typeface="Arial"/>
                <a:sym typeface="Arial"/>
              </a:defRPr>
            </a:lvl1pPr>
            <a:lvl2pPr marL="1219170" marR="0" lvl="1"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2pPr>
            <a:lvl3pPr marL="1828754" marR="0" lvl="2"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3pPr>
            <a:lvl4pPr marL="2438339" marR="0" lvl="3"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4pPr>
            <a:lvl5pPr marL="3047924" marR="0" lvl="4" indent="-304792" algn="ctr"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body" idx="2"/>
          </p:nvPr>
        </p:nvSpPr>
        <p:spPr>
          <a:xfrm>
            <a:off x="5924296" y="2108200"/>
            <a:ext cx="20320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8AC2C7"/>
              </a:buClr>
              <a:buSzPts val="1200"/>
              <a:buFont typeface="Arial"/>
              <a:buNone/>
              <a:defRPr sz="1600" b="0" i="0" u="none" strike="noStrike" cap="none">
                <a:solidFill>
                  <a:srgbClr val="8AC2C7"/>
                </a:solidFill>
                <a:latin typeface="Arial"/>
                <a:ea typeface="Arial"/>
                <a:cs typeface="Arial"/>
                <a:sym typeface="Arial"/>
              </a:defRPr>
            </a:lvl1pPr>
            <a:lvl2pPr marL="1219170" marR="0" lvl="1"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2pPr>
            <a:lvl3pPr marL="1828754" marR="0" lvl="2"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3pPr>
            <a:lvl4pPr marL="2438339" marR="0" lvl="3"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4pPr>
            <a:lvl5pPr marL="3047924" marR="0" lvl="4" indent="-304792" algn="ctr"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body" idx="3"/>
          </p:nvPr>
        </p:nvSpPr>
        <p:spPr>
          <a:xfrm>
            <a:off x="8534400" y="2108200"/>
            <a:ext cx="20320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8AC2C7"/>
              </a:buClr>
              <a:buSzPts val="1200"/>
              <a:buFont typeface="Arial"/>
              <a:buNone/>
              <a:defRPr sz="1600" b="0" i="0" u="none" strike="noStrike" cap="none">
                <a:solidFill>
                  <a:srgbClr val="8AC2C7"/>
                </a:solidFill>
                <a:latin typeface="Arial"/>
                <a:ea typeface="Arial"/>
                <a:cs typeface="Arial"/>
                <a:sym typeface="Arial"/>
              </a:defRPr>
            </a:lvl1pPr>
            <a:lvl2pPr marL="1219170" marR="0" lvl="1"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2pPr>
            <a:lvl3pPr marL="1828754" marR="0" lvl="2"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3pPr>
            <a:lvl4pPr marL="2438339" marR="0" lvl="3"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4pPr>
            <a:lvl5pPr marL="3047924" marR="0" lvl="4" indent="-304792" algn="ctr"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body" idx="4"/>
          </p:nvPr>
        </p:nvSpPr>
        <p:spPr>
          <a:xfrm>
            <a:off x="812800" y="2108200"/>
            <a:ext cx="2032000" cy="406400"/>
          </a:xfrm>
          <a:prstGeom prst="rect">
            <a:avLst/>
          </a:prstGeom>
          <a:noFill/>
          <a:ln>
            <a:noFill/>
          </a:ln>
        </p:spPr>
        <p:txBody>
          <a:bodyPr wrap="square" lIns="91425" tIns="91425" rIns="91425" bIns="91425" anchor="t" anchorCtr="0"/>
          <a:lstStyle>
            <a:lvl1pPr marL="609585" marR="0" lvl="0" indent="-304792" algn="ctr" rtl="0">
              <a:spcBef>
                <a:spcPts val="320"/>
              </a:spcBef>
              <a:spcAft>
                <a:spcPts val="0"/>
              </a:spcAft>
              <a:buClr>
                <a:srgbClr val="8AC2C7"/>
              </a:buClr>
              <a:buSzPts val="1200"/>
              <a:buFont typeface="Arial"/>
              <a:buNone/>
              <a:defRPr sz="1600" b="0" i="0" u="none" strike="noStrike" cap="none">
                <a:solidFill>
                  <a:srgbClr val="8AC2C7"/>
                </a:solidFill>
                <a:latin typeface="Arial"/>
                <a:ea typeface="Arial"/>
                <a:cs typeface="Arial"/>
                <a:sym typeface="Arial"/>
              </a:defRPr>
            </a:lvl1pPr>
            <a:lvl2pPr marL="1219170" marR="0" lvl="1"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2pPr>
            <a:lvl3pPr marL="1828754" marR="0" lvl="2"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3pPr>
            <a:lvl4pPr marL="2438339" marR="0" lvl="3" indent="-440256" algn="l" rtl="0">
              <a:spcBef>
                <a:spcPts val="427"/>
              </a:spcBef>
              <a:spcAft>
                <a:spcPts val="0"/>
              </a:spcAft>
              <a:buClr>
                <a:srgbClr val="A5A5A5"/>
              </a:buClr>
              <a:buSzPts val="1600"/>
              <a:buFont typeface="Arial"/>
              <a:buChar char="–"/>
              <a:defRPr sz="2133" b="0" i="0" u="none" strike="noStrike" cap="none">
                <a:solidFill>
                  <a:srgbClr val="A5A5A5"/>
                </a:solidFill>
                <a:latin typeface="Arial"/>
                <a:ea typeface="Arial"/>
                <a:cs typeface="Arial"/>
                <a:sym typeface="Arial"/>
              </a:defRPr>
            </a:lvl4pPr>
            <a:lvl5pPr marL="3047924" marR="0" lvl="4" indent="-304792" algn="ctr"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3" name="Shape 253"/>
          <p:cNvSpPr>
            <a:spLocks noGrp="1"/>
          </p:cNvSpPr>
          <p:nvPr>
            <p:ph type="pic" idx="5"/>
          </p:nvPr>
        </p:nvSpPr>
        <p:spPr>
          <a:xfrm>
            <a:off x="812807" y="2675373"/>
            <a:ext cx="2255996" cy="1691999"/>
          </a:xfrm>
          <a:prstGeom prst="ellipse">
            <a:avLst/>
          </a:prstGeom>
          <a:noFill/>
          <a:ln>
            <a:noFill/>
          </a:ln>
        </p:spPr>
        <p:txBody>
          <a:bodyPr wrap="square" lIns="91425" tIns="91425" rIns="91425" bIns="91425" anchor="t" anchorCtr="0"/>
          <a:lstStyle>
            <a:lvl1pPr marL="0" marR="0" lvl="0" indent="0" algn="ctr" rtl="0">
              <a:spcBef>
                <a:spcPts val="320"/>
              </a:spcBef>
              <a:spcAft>
                <a:spcPts val="0"/>
              </a:spcAft>
              <a:buClr>
                <a:srgbClr val="17252F"/>
              </a:buClr>
              <a:buSzPts val="1200"/>
              <a:buFont typeface="Arial"/>
              <a:buNone/>
              <a:defRPr sz="1600"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4" name="Shape 254"/>
          <p:cNvSpPr>
            <a:spLocks noGrp="1"/>
          </p:cNvSpPr>
          <p:nvPr>
            <p:ph type="pic" idx="6"/>
          </p:nvPr>
        </p:nvSpPr>
        <p:spPr>
          <a:xfrm>
            <a:off x="3352807" y="2675374"/>
            <a:ext cx="2255996" cy="1691999"/>
          </a:xfrm>
          <a:prstGeom prst="ellipse">
            <a:avLst/>
          </a:prstGeom>
          <a:noFill/>
          <a:ln>
            <a:noFill/>
          </a:ln>
        </p:spPr>
        <p:txBody>
          <a:bodyPr wrap="square" lIns="91425" tIns="91425" rIns="91425" bIns="91425" anchor="t" anchorCtr="0"/>
          <a:lstStyle>
            <a:lvl1pPr marL="0" marR="0" lvl="0" indent="0" algn="ctr" rtl="0">
              <a:spcBef>
                <a:spcPts val="320"/>
              </a:spcBef>
              <a:spcAft>
                <a:spcPts val="0"/>
              </a:spcAft>
              <a:buClr>
                <a:srgbClr val="17252F"/>
              </a:buClr>
              <a:buSzPts val="1200"/>
              <a:buFont typeface="Arial"/>
              <a:buNone/>
              <a:defRPr sz="1600"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7"/>
          </p:nvPr>
        </p:nvSpPr>
        <p:spPr>
          <a:xfrm>
            <a:off x="5924303" y="2728206"/>
            <a:ext cx="2255996" cy="1691999"/>
          </a:xfrm>
          <a:prstGeom prst="ellipse">
            <a:avLst/>
          </a:prstGeom>
          <a:noFill/>
          <a:ln>
            <a:noFill/>
          </a:ln>
        </p:spPr>
        <p:txBody>
          <a:bodyPr wrap="square" lIns="91425" tIns="91425" rIns="91425" bIns="91425" anchor="t" anchorCtr="0"/>
          <a:lstStyle>
            <a:lvl1pPr marL="0" marR="0" lvl="0" indent="0" algn="ctr" rtl="0">
              <a:spcBef>
                <a:spcPts val="320"/>
              </a:spcBef>
              <a:spcAft>
                <a:spcPts val="0"/>
              </a:spcAft>
              <a:buClr>
                <a:srgbClr val="17252F"/>
              </a:buClr>
              <a:buSzPts val="1200"/>
              <a:buFont typeface="Arial"/>
              <a:buNone/>
              <a:defRPr sz="1600"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8"/>
          </p:nvPr>
        </p:nvSpPr>
        <p:spPr>
          <a:xfrm>
            <a:off x="8534407" y="2718046"/>
            <a:ext cx="2255996" cy="1691999"/>
          </a:xfrm>
          <a:prstGeom prst="ellipse">
            <a:avLst/>
          </a:prstGeom>
          <a:noFill/>
          <a:ln>
            <a:noFill/>
          </a:ln>
        </p:spPr>
        <p:txBody>
          <a:bodyPr wrap="square" lIns="91425" tIns="91425" rIns="91425" bIns="91425" anchor="t" anchorCtr="0"/>
          <a:lstStyle>
            <a:lvl1pPr marL="0" marR="0" lvl="0" indent="0" algn="ctr" rtl="0">
              <a:spcBef>
                <a:spcPts val="320"/>
              </a:spcBef>
              <a:spcAft>
                <a:spcPts val="0"/>
              </a:spcAft>
              <a:buClr>
                <a:srgbClr val="17252F"/>
              </a:buClr>
              <a:buSzPts val="1200"/>
              <a:buFont typeface="Arial"/>
              <a:buNone/>
              <a:defRPr sz="1600" b="0" i="0" u="none" strike="noStrike" cap="none">
                <a:solidFill>
                  <a:srgbClr val="17252F"/>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body" idx="9"/>
          </p:nvPr>
        </p:nvSpPr>
        <p:spPr>
          <a:xfrm>
            <a:off x="3251200" y="5054600"/>
            <a:ext cx="2438400" cy="711200"/>
          </a:xfrm>
          <a:prstGeom prst="rect">
            <a:avLst/>
          </a:prstGeom>
          <a:noFill/>
          <a:ln>
            <a:noFill/>
          </a:ln>
        </p:spPr>
        <p:txBody>
          <a:bodyPr wrap="square" lIns="91425" tIns="91425" rIns="91425" bIns="91425" anchor="t" anchorCtr="0"/>
          <a:lstStyle>
            <a:lvl1pPr marL="609585" marR="0" lvl="0" indent="-304792" algn="ctr"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body" idx="13"/>
          </p:nvPr>
        </p:nvSpPr>
        <p:spPr>
          <a:xfrm>
            <a:off x="5892800" y="5054600"/>
            <a:ext cx="2438400" cy="711200"/>
          </a:xfrm>
          <a:prstGeom prst="rect">
            <a:avLst/>
          </a:prstGeom>
          <a:noFill/>
          <a:ln>
            <a:noFill/>
          </a:ln>
        </p:spPr>
        <p:txBody>
          <a:bodyPr wrap="square" lIns="91425" tIns="91425" rIns="91425" bIns="91425" anchor="t" anchorCtr="0"/>
          <a:lstStyle>
            <a:lvl1pPr marL="609585" marR="0" lvl="0" indent="-304792" algn="ctr"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14"/>
          </p:nvPr>
        </p:nvSpPr>
        <p:spPr>
          <a:xfrm>
            <a:off x="8534400" y="5054600"/>
            <a:ext cx="2438400" cy="711200"/>
          </a:xfrm>
          <a:prstGeom prst="rect">
            <a:avLst/>
          </a:prstGeom>
          <a:noFill/>
          <a:ln>
            <a:noFill/>
          </a:ln>
        </p:spPr>
        <p:txBody>
          <a:bodyPr wrap="square" lIns="91425" tIns="91425" rIns="91425" bIns="91425" anchor="t" anchorCtr="0"/>
          <a:lstStyle>
            <a:lvl1pPr marL="609585" marR="0" lvl="0" indent="-304792" algn="ctr"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15"/>
          </p:nvPr>
        </p:nvSpPr>
        <p:spPr>
          <a:xfrm>
            <a:off x="508000" y="5054600"/>
            <a:ext cx="2438400" cy="711200"/>
          </a:xfrm>
          <a:prstGeom prst="rect">
            <a:avLst/>
          </a:prstGeom>
          <a:noFill/>
          <a:ln>
            <a:noFill/>
          </a:ln>
        </p:spPr>
        <p:txBody>
          <a:bodyPr wrap="square" lIns="91425" tIns="91425" rIns="91425" bIns="91425" anchor="t" anchorCtr="0"/>
          <a:lstStyle>
            <a:lvl1pPr marL="609585" marR="0" lvl="0" indent="-304792" algn="ctr" rtl="0">
              <a:spcBef>
                <a:spcPts val="267"/>
              </a:spcBef>
              <a:spcAft>
                <a:spcPts val="0"/>
              </a:spcAft>
              <a:buClr>
                <a:srgbClr val="A6A6A6"/>
              </a:buClr>
              <a:buSzPts val="1000"/>
              <a:buFont typeface="Arial"/>
              <a:buNone/>
              <a:defRPr sz="1333"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2pPr>
            <a:lvl3pPr marL="1828754" marR="0" lvl="2"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3pPr>
            <a:lvl4pPr marL="2438339" marR="0" lvl="3"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4pPr>
            <a:lvl5pPr marL="3047924" marR="0" lvl="4"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62" name="Shape 262"/>
          <p:cNvSpPr txBox="1">
            <a:spLocks noGrp="1"/>
          </p:cNvSpPr>
          <p:nvPr>
            <p:ph type="body" idx="16"/>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57947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963084" y="4406901"/>
            <a:ext cx="103632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Clr>
                <a:srgbClr val="343E48"/>
              </a:buClr>
              <a:buSzPts val="2800"/>
              <a:buFont typeface="Lato"/>
              <a:buNone/>
              <a:defRPr sz="3733" b="1"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65" name="Shape 265"/>
          <p:cNvSpPr txBox="1">
            <a:spLocks noGrp="1"/>
          </p:cNvSpPr>
          <p:nvPr>
            <p:ph type="body" idx="1"/>
          </p:nvPr>
        </p:nvSpPr>
        <p:spPr>
          <a:xfrm>
            <a:off x="963084" y="2906713"/>
            <a:ext cx="10363200" cy="1500187"/>
          </a:xfrm>
          <a:prstGeom prst="rect">
            <a:avLst/>
          </a:prstGeom>
          <a:noFill/>
          <a:ln>
            <a:noFill/>
          </a:ln>
        </p:spPr>
        <p:txBody>
          <a:bodyPr wrap="square" lIns="91425" tIns="91425" rIns="91425" bIns="91425" anchor="b" anchorCtr="0"/>
          <a:lstStyle>
            <a:lvl1pPr marL="609585" marR="0" lvl="0" indent="-304792" algn="l" rtl="0">
              <a:spcBef>
                <a:spcPts val="533"/>
              </a:spcBef>
              <a:spcAft>
                <a:spcPts val="0"/>
              </a:spcAft>
              <a:buClr>
                <a:srgbClr val="8EA1A3"/>
              </a:buClr>
              <a:buSzPts val="2000"/>
              <a:buFont typeface="Arial"/>
              <a:buNone/>
              <a:defRPr sz="2667" b="0" i="0" u="none" strike="noStrike" cap="none">
                <a:solidFill>
                  <a:srgbClr val="8EA1A3"/>
                </a:solidFill>
                <a:latin typeface="Arial"/>
                <a:ea typeface="Arial"/>
                <a:cs typeface="Arial"/>
                <a:sym typeface="Arial"/>
              </a:defRPr>
            </a:lvl1pPr>
            <a:lvl2pPr marL="1219170" marR="0" lvl="1" indent="-304792" algn="l" rtl="0">
              <a:spcBef>
                <a:spcPts val="480"/>
              </a:spcBef>
              <a:spcAft>
                <a:spcPts val="0"/>
              </a:spcAft>
              <a:buClr>
                <a:srgbClr val="8EA1A3"/>
              </a:buClr>
              <a:buSzPts val="1800"/>
              <a:buFont typeface="Arial"/>
              <a:buNone/>
              <a:defRPr sz="2400" b="0" i="0" u="none" strike="noStrike" cap="none">
                <a:solidFill>
                  <a:srgbClr val="8EA1A3"/>
                </a:solidFill>
                <a:latin typeface="Arial"/>
                <a:ea typeface="Arial"/>
                <a:cs typeface="Arial"/>
                <a:sym typeface="Arial"/>
              </a:defRPr>
            </a:lvl2pPr>
            <a:lvl3pPr marL="1828754" marR="0" lvl="2" indent="-304792" algn="l" rtl="0">
              <a:spcBef>
                <a:spcPts val="427"/>
              </a:spcBef>
              <a:spcAft>
                <a:spcPts val="0"/>
              </a:spcAft>
              <a:buClr>
                <a:srgbClr val="8EA1A3"/>
              </a:buClr>
              <a:buSzPts val="1600"/>
              <a:buFont typeface="Arial"/>
              <a:buNone/>
              <a:defRPr sz="2133" b="0" i="0" u="none" strike="noStrike" cap="none">
                <a:solidFill>
                  <a:srgbClr val="8EA1A3"/>
                </a:solidFill>
                <a:latin typeface="Arial"/>
                <a:ea typeface="Arial"/>
                <a:cs typeface="Arial"/>
                <a:sym typeface="Arial"/>
              </a:defRPr>
            </a:lvl3pPr>
            <a:lvl4pPr marL="2438339" marR="0" lvl="3" indent="-304792" algn="l" rtl="0">
              <a:spcBef>
                <a:spcPts val="373"/>
              </a:spcBef>
              <a:spcAft>
                <a:spcPts val="0"/>
              </a:spcAft>
              <a:buClr>
                <a:srgbClr val="8EA1A3"/>
              </a:buClr>
              <a:buSzPts val="1400"/>
              <a:buFont typeface="Arial"/>
              <a:buNone/>
              <a:defRPr sz="1867" b="0" i="0" u="none" strike="noStrike" cap="none">
                <a:solidFill>
                  <a:srgbClr val="8EA1A3"/>
                </a:solidFill>
                <a:latin typeface="Arial"/>
                <a:ea typeface="Arial"/>
                <a:cs typeface="Arial"/>
                <a:sym typeface="Arial"/>
              </a:defRPr>
            </a:lvl4pPr>
            <a:lvl5pPr marL="3047924" marR="0" lvl="4" indent="-304792" algn="l" rtl="0">
              <a:spcBef>
                <a:spcPts val="373"/>
              </a:spcBef>
              <a:spcAft>
                <a:spcPts val="0"/>
              </a:spcAft>
              <a:buClr>
                <a:srgbClr val="8EA1A3"/>
              </a:buClr>
              <a:buSzPts val="1400"/>
              <a:buFont typeface="Arial"/>
              <a:buNone/>
              <a:defRPr sz="1867" b="0" i="0" u="none" strike="noStrike" cap="none">
                <a:solidFill>
                  <a:srgbClr val="8EA1A3"/>
                </a:solidFill>
                <a:latin typeface="Arial"/>
                <a:ea typeface="Arial"/>
                <a:cs typeface="Arial"/>
                <a:sym typeface="Arial"/>
              </a:defRPr>
            </a:lvl5pPr>
            <a:lvl6pPr marL="3657509" marR="0" lvl="5" indent="-304792" algn="l" rtl="0">
              <a:spcBef>
                <a:spcPts val="373"/>
              </a:spcBef>
              <a:spcAft>
                <a:spcPts val="0"/>
              </a:spcAft>
              <a:buClr>
                <a:srgbClr val="8EA1A3"/>
              </a:buClr>
              <a:buSzPts val="1400"/>
              <a:buFont typeface="Arial"/>
              <a:buNone/>
              <a:defRPr sz="1867" b="0" i="0" u="none" strike="noStrike" cap="none">
                <a:solidFill>
                  <a:srgbClr val="8EA1A3"/>
                </a:solidFill>
                <a:latin typeface="Calibri"/>
                <a:ea typeface="Calibri"/>
                <a:cs typeface="Calibri"/>
                <a:sym typeface="Calibri"/>
              </a:defRPr>
            </a:lvl6pPr>
            <a:lvl7pPr marL="4267093" marR="0" lvl="6" indent="-304792" algn="l" rtl="0">
              <a:spcBef>
                <a:spcPts val="373"/>
              </a:spcBef>
              <a:spcAft>
                <a:spcPts val="0"/>
              </a:spcAft>
              <a:buClr>
                <a:srgbClr val="8EA1A3"/>
              </a:buClr>
              <a:buSzPts val="1400"/>
              <a:buFont typeface="Arial"/>
              <a:buNone/>
              <a:defRPr sz="1867" b="0" i="0" u="none" strike="noStrike" cap="none">
                <a:solidFill>
                  <a:srgbClr val="8EA1A3"/>
                </a:solidFill>
                <a:latin typeface="Calibri"/>
                <a:ea typeface="Calibri"/>
                <a:cs typeface="Calibri"/>
                <a:sym typeface="Calibri"/>
              </a:defRPr>
            </a:lvl7pPr>
            <a:lvl8pPr marL="4876678" marR="0" lvl="7" indent="-304792" algn="l" rtl="0">
              <a:spcBef>
                <a:spcPts val="373"/>
              </a:spcBef>
              <a:spcAft>
                <a:spcPts val="0"/>
              </a:spcAft>
              <a:buClr>
                <a:srgbClr val="8EA1A3"/>
              </a:buClr>
              <a:buSzPts val="1400"/>
              <a:buFont typeface="Arial"/>
              <a:buNone/>
              <a:defRPr sz="1867" b="0" i="0" u="none" strike="noStrike" cap="none">
                <a:solidFill>
                  <a:srgbClr val="8EA1A3"/>
                </a:solidFill>
                <a:latin typeface="Calibri"/>
                <a:ea typeface="Calibri"/>
                <a:cs typeface="Calibri"/>
                <a:sym typeface="Calibri"/>
              </a:defRPr>
            </a:lvl8pPr>
            <a:lvl9pPr marL="5486263" marR="0" lvl="8" indent="-304792" algn="l" rtl="0">
              <a:spcBef>
                <a:spcPts val="373"/>
              </a:spcBef>
              <a:spcAft>
                <a:spcPts val="0"/>
              </a:spcAft>
              <a:buClr>
                <a:srgbClr val="8EA1A3"/>
              </a:buClr>
              <a:buSzPts val="1400"/>
              <a:buFont typeface="Arial"/>
              <a:buNone/>
              <a:defRPr sz="1867" b="0" i="0" u="none" strike="noStrike" cap="none">
                <a:solidFill>
                  <a:srgbClr val="8EA1A3"/>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2896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09600" y="2168525"/>
            <a:ext cx="5384800" cy="3902075"/>
          </a:xfrm>
          <a:prstGeom prst="rect">
            <a:avLst/>
          </a:prstGeom>
          <a:noFill/>
          <a:ln>
            <a:noFill/>
          </a:ln>
        </p:spPr>
        <p:txBody>
          <a:bodyPr wrap="square" lIns="91425" tIns="91425" rIns="91425" bIns="91425" anchor="t" anchorCtr="0"/>
          <a:lstStyle>
            <a:lvl1pPr marL="609585" marR="0" lvl="0"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1219170" marR="0" lvl="1"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2pPr>
            <a:lvl3pPr marL="1828754" marR="0" lvl="2"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2"/>
          </p:nvPr>
        </p:nvSpPr>
        <p:spPr>
          <a:xfrm>
            <a:off x="6197600" y="2168525"/>
            <a:ext cx="5384800" cy="3902075"/>
          </a:xfrm>
          <a:prstGeom prst="rect">
            <a:avLst/>
          </a:prstGeom>
          <a:noFill/>
          <a:ln>
            <a:noFill/>
          </a:ln>
        </p:spPr>
        <p:txBody>
          <a:bodyPr wrap="square" lIns="91425" tIns="91425" rIns="91425" bIns="91425" anchor="t" anchorCtr="0"/>
          <a:lstStyle>
            <a:lvl1pPr marL="609585" marR="0" lvl="0" indent="-423323"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1pPr>
            <a:lvl2pPr marL="1219170" marR="0" lvl="1"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2pPr>
            <a:lvl3pPr marL="1828754" marR="0" lvl="2"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3pPr>
            <a:lvl4pPr marL="2438339" marR="0" lvl="3"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4pPr>
            <a:lvl5pPr marL="3047924" marR="0" lvl="4"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70" name="Shape 270"/>
          <p:cNvSpPr txBox="1">
            <a:spLocks noGrp="1"/>
          </p:cNvSpPr>
          <p:nvPr>
            <p:ph type="body" idx="3"/>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6406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Comparison">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09600" y="1987553"/>
            <a:ext cx="5386917" cy="639763"/>
          </a:xfrm>
          <a:prstGeom prst="rect">
            <a:avLst/>
          </a:prstGeom>
          <a:noFill/>
          <a:ln>
            <a:noFill/>
          </a:ln>
        </p:spPr>
        <p:txBody>
          <a:bodyPr wrap="square" lIns="91425" tIns="91425" rIns="91425" bIns="91425" anchor="b" anchorCtr="0"/>
          <a:lstStyle>
            <a:lvl1pPr marL="609585" marR="0" lvl="0" indent="-304792" algn="l"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1pPr>
            <a:lvl2pPr marL="1219170" marR="0" lvl="1" indent="-304792" algn="l" rtl="0">
              <a:spcBef>
                <a:spcPts val="533"/>
              </a:spcBef>
              <a:spcAft>
                <a:spcPts val="0"/>
              </a:spcAft>
              <a:buClr>
                <a:srgbClr val="A5A5A5"/>
              </a:buClr>
              <a:buSzPts val="2000"/>
              <a:buFont typeface="Arial"/>
              <a:buNone/>
              <a:defRPr sz="2667" b="1" i="0" u="none" strike="noStrike" cap="none">
                <a:solidFill>
                  <a:srgbClr val="A5A5A5"/>
                </a:solidFill>
                <a:latin typeface="Arial"/>
                <a:ea typeface="Arial"/>
                <a:cs typeface="Arial"/>
                <a:sym typeface="Arial"/>
              </a:defRPr>
            </a:lvl2pPr>
            <a:lvl3pPr marL="1828754" marR="0" lvl="2" indent="-304792" algn="l" rtl="0">
              <a:spcBef>
                <a:spcPts val="480"/>
              </a:spcBef>
              <a:spcAft>
                <a:spcPts val="0"/>
              </a:spcAft>
              <a:buClr>
                <a:srgbClr val="A5A5A5"/>
              </a:buClr>
              <a:buSzPts val="1800"/>
              <a:buFont typeface="Arial"/>
              <a:buNone/>
              <a:defRPr sz="2400" b="1" i="0" u="none" strike="noStrike" cap="none">
                <a:solidFill>
                  <a:srgbClr val="A5A5A5"/>
                </a:solidFill>
                <a:latin typeface="Arial"/>
                <a:ea typeface="Arial"/>
                <a:cs typeface="Arial"/>
                <a:sym typeface="Arial"/>
              </a:defRPr>
            </a:lvl3pPr>
            <a:lvl4pPr marL="2438339" marR="0" lvl="3" indent="-304792" algn="l" rtl="0">
              <a:spcBef>
                <a:spcPts val="427"/>
              </a:spcBef>
              <a:spcAft>
                <a:spcPts val="0"/>
              </a:spcAft>
              <a:buClr>
                <a:srgbClr val="A5A5A5"/>
              </a:buClr>
              <a:buSzPts val="1600"/>
              <a:buFont typeface="Arial"/>
              <a:buNone/>
              <a:defRPr sz="2133" b="1" i="0" u="none" strike="noStrike" cap="none">
                <a:solidFill>
                  <a:srgbClr val="A5A5A5"/>
                </a:solidFill>
                <a:latin typeface="Arial"/>
                <a:ea typeface="Arial"/>
                <a:cs typeface="Arial"/>
                <a:sym typeface="Arial"/>
              </a:defRPr>
            </a:lvl4pPr>
            <a:lvl5pPr marL="3047924" marR="0" lvl="4" indent="-304792" algn="l" rtl="0">
              <a:spcBef>
                <a:spcPts val="427"/>
              </a:spcBef>
              <a:spcAft>
                <a:spcPts val="0"/>
              </a:spcAft>
              <a:buClr>
                <a:srgbClr val="A5A5A5"/>
              </a:buClr>
              <a:buSzPts val="1600"/>
              <a:buFont typeface="Arial"/>
              <a:buNone/>
              <a:defRPr sz="2133" b="1" i="0" u="none" strike="noStrike" cap="none">
                <a:solidFill>
                  <a:srgbClr val="A5A5A5"/>
                </a:solidFill>
                <a:latin typeface="Arial"/>
                <a:ea typeface="Arial"/>
                <a:cs typeface="Arial"/>
                <a:sym typeface="Arial"/>
              </a:defRPr>
            </a:lvl5pPr>
            <a:lvl6pPr marL="3657509" marR="0" lvl="5"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body" idx="2"/>
          </p:nvPr>
        </p:nvSpPr>
        <p:spPr>
          <a:xfrm>
            <a:off x="609600" y="2627312"/>
            <a:ext cx="5386917" cy="3240088"/>
          </a:xfrm>
          <a:prstGeom prst="rect">
            <a:avLst/>
          </a:prstGeom>
          <a:noFill/>
          <a:ln>
            <a:noFill/>
          </a:ln>
        </p:spPr>
        <p:txBody>
          <a:bodyPr wrap="square" lIns="91425" tIns="91425" rIns="91425" bIns="91425" anchor="t" anchorCtr="0"/>
          <a:lstStyle>
            <a:lvl1pPr marL="609585" marR="0" lvl="0"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1pPr>
            <a:lvl2pPr marL="1219170" marR="0" lvl="1"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89457" algn="l" rtl="0">
              <a:spcBef>
                <a:spcPts val="267"/>
              </a:spcBef>
              <a:spcAft>
                <a:spcPts val="0"/>
              </a:spcAft>
              <a:buClr>
                <a:srgbClr val="A5A5A5"/>
              </a:buClr>
              <a:buSzPts val="1000"/>
              <a:buFont typeface="Arial"/>
              <a:buChar char="–"/>
              <a:defRPr sz="1333" b="0" i="0" u="none" strike="noStrike" cap="none">
                <a:solidFill>
                  <a:srgbClr val="A5A5A5"/>
                </a:solidFill>
                <a:latin typeface="Arial"/>
                <a:ea typeface="Arial"/>
                <a:cs typeface="Arial"/>
                <a:sym typeface="Arial"/>
              </a:defRPr>
            </a:lvl4pPr>
            <a:lvl5pPr marL="3047924" marR="0" lvl="4" indent="-389457" algn="l" rtl="0">
              <a:spcBef>
                <a:spcPts val="267"/>
              </a:spcBef>
              <a:spcAft>
                <a:spcPts val="0"/>
              </a:spcAft>
              <a:buClr>
                <a:srgbClr val="A5A5A5"/>
              </a:buClr>
              <a:buSzPts val="1000"/>
              <a:buFont typeface="Arial"/>
              <a:buChar char="»"/>
              <a:defRPr sz="1333" b="0" i="0" u="none" strike="noStrike" cap="none">
                <a:solidFill>
                  <a:srgbClr val="A5A5A5"/>
                </a:solidFill>
                <a:latin typeface="Arial"/>
                <a:ea typeface="Arial"/>
                <a:cs typeface="Arial"/>
                <a:sym typeface="Arial"/>
              </a:defRPr>
            </a:lvl5pPr>
            <a:lvl6pPr marL="3657509" marR="0" lvl="5"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6pPr>
            <a:lvl7pPr marL="4267093" marR="0" lvl="6"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7pPr>
            <a:lvl8pPr marL="4876678" marR="0" lvl="7"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8pPr>
            <a:lvl9pPr marL="5486263" marR="0" lvl="8"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body" idx="3"/>
          </p:nvPr>
        </p:nvSpPr>
        <p:spPr>
          <a:xfrm>
            <a:off x="6193378" y="1987553"/>
            <a:ext cx="5389033" cy="639763"/>
          </a:xfrm>
          <a:prstGeom prst="rect">
            <a:avLst/>
          </a:prstGeom>
          <a:noFill/>
          <a:ln>
            <a:noFill/>
          </a:ln>
        </p:spPr>
        <p:txBody>
          <a:bodyPr wrap="square" lIns="91425" tIns="91425" rIns="91425" bIns="91425" anchor="b" anchorCtr="0"/>
          <a:lstStyle>
            <a:lvl1pPr marL="609585" marR="0" lvl="0" indent="-304792" algn="l" rtl="0">
              <a:spcBef>
                <a:spcPts val="427"/>
              </a:spcBef>
              <a:spcAft>
                <a:spcPts val="0"/>
              </a:spcAft>
              <a:buClr>
                <a:srgbClr val="A5A5A5"/>
              </a:buClr>
              <a:buSzPts val="1600"/>
              <a:buFont typeface="Arial"/>
              <a:buNone/>
              <a:defRPr sz="2133" b="0" i="0" u="none" strike="noStrike" cap="none">
                <a:solidFill>
                  <a:srgbClr val="A5A5A5"/>
                </a:solidFill>
                <a:latin typeface="Arial"/>
                <a:ea typeface="Arial"/>
                <a:cs typeface="Arial"/>
                <a:sym typeface="Arial"/>
              </a:defRPr>
            </a:lvl1pPr>
            <a:lvl2pPr marL="1219170" marR="0" lvl="1" indent="-304792" algn="l" rtl="0">
              <a:spcBef>
                <a:spcPts val="533"/>
              </a:spcBef>
              <a:spcAft>
                <a:spcPts val="0"/>
              </a:spcAft>
              <a:buClr>
                <a:srgbClr val="A5A5A5"/>
              </a:buClr>
              <a:buSzPts val="2000"/>
              <a:buFont typeface="Arial"/>
              <a:buNone/>
              <a:defRPr sz="2667" b="1" i="0" u="none" strike="noStrike" cap="none">
                <a:solidFill>
                  <a:srgbClr val="A5A5A5"/>
                </a:solidFill>
                <a:latin typeface="Arial"/>
                <a:ea typeface="Arial"/>
                <a:cs typeface="Arial"/>
                <a:sym typeface="Arial"/>
              </a:defRPr>
            </a:lvl2pPr>
            <a:lvl3pPr marL="1828754" marR="0" lvl="2" indent="-304792" algn="l" rtl="0">
              <a:spcBef>
                <a:spcPts val="480"/>
              </a:spcBef>
              <a:spcAft>
                <a:spcPts val="0"/>
              </a:spcAft>
              <a:buClr>
                <a:srgbClr val="A5A5A5"/>
              </a:buClr>
              <a:buSzPts val="1800"/>
              <a:buFont typeface="Arial"/>
              <a:buNone/>
              <a:defRPr sz="2400" b="1" i="0" u="none" strike="noStrike" cap="none">
                <a:solidFill>
                  <a:srgbClr val="A5A5A5"/>
                </a:solidFill>
                <a:latin typeface="Arial"/>
                <a:ea typeface="Arial"/>
                <a:cs typeface="Arial"/>
                <a:sym typeface="Arial"/>
              </a:defRPr>
            </a:lvl3pPr>
            <a:lvl4pPr marL="2438339" marR="0" lvl="3" indent="-304792" algn="l" rtl="0">
              <a:spcBef>
                <a:spcPts val="427"/>
              </a:spcBef>
              <a:spcAft>
                <a:spcPts val="0"/>
              </a:spcAft>
              <a:buClr>
                <a:srgbClr val="A5A5A5"/>
              </a:buClr>
              <a:buSzPts val="1600"/>
              <a:buFont typeface="Arial"/>
              <a:buNone/>
              <a:defRPr sz="2133" b="1" i="0" u="none" strike="noStrike" cap="none">
                <a:solidFill>
                  <a:srgbClr val="A5A5A5"/>
                </a:solidFill>
                <a:latin typeface="Arial"/>
                <a:ea typeface="Arial"/>
                <a:cs typeface="Arial"/>
                <a:sym typeface="Arial"/>
              </a:defRPr>
            </a:lvl4pPr>
            <a:lvl5pPr marL="3047924" marR="0" lvl="4" indent="-304792" algn="l" rtl="0">
              <a:spcBef>
                <a:spcPts val="427"/>
              </a:spcBef>
              <a:spcAft>
                <a:spcPts val="0"/>
              </a:spcAft>
              <a:buClr>
                <a:srgbClr val="A5A5A5"/>
              </a:buClr>
              <a:buSzPts val="1600"/>
              <a:buFont typeface="Arial"/>
              <a:buNone/>
              <a:defRPr sz="2133" b="1" i="0" u="none" strike="noStrike" cap="none">
                <a:solidFill>
                  <a:srgbClr val="A5A5A5"/>
                </a:solidFill>
                <a:latin typeface="Arial"/>
                <a:ea typeface="Arial"/>
                <a:cs typeface="Arial"/>
                <a:sym typeface="Arial"/>
              </a:defRPr>
            </a:lvl5pPr>
            <a:lvl6pPr marL="3657509" marR="0" lvl="5"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rtl="0">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body" idx="4"/>
          </p:nvPr>
        </p:nvSpPr>
        <p:spPr>
          <a:xfrm>
            <a:off x="6193378" y="2627312"/>
            <a:ext cx="5389033" cy="3240088"/>
          </a:xfrm>
          <a:prstGeom prst="rect">
            <a:avLst/>
          </a:prstGeom>
          <a:noFill/>
          <a:ln>
            <a:noFill/>
          </a:ln>
        </p:spPr>
        <p:txBody>
          <a:bodyPr wrap="square" lIns="91425" tIns="91425" rIns="91425" bIns="91425" anchor="t" anchorCtr="0"/>
          <a:lstStyle>
            <a:lvl1pPr marL="609585" marR="0" lvl="0" indent="-406390"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1pPr>
            <a:lvl2pPr marL="1219170" marR="0" lvl="1" indent="-397923"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2pPr>
            <a:lvl3pPr marL="1828754" marR="0" lvl="2" indent="-393690" algn="l" rtl="0">
              <a:spcBef>
                <a:spcPts val="280"/>
              </a:spcBef>
              <a:spcAft>
                <a:spcPts val="0"/>
              </a:spcAft>
              <a:buClr>
                <a:srgbClr val="A5A5A5"/>
              </a:buClr>
              <a:buSzPts val="1050"/>
              <a:buFont typeface="Arial"/>
              <a:buChar char="•"/>
              <a:defRPr sz="1400" b="0" i="0" u="none" strike="noStrike" cap="none">
                <a:solidFill>
                  <a:srgbClr val="A5A5A5"/>
                </a:solidFill>
                <a:latin typeface="Arial"/>
                <a:ea typeface="Arial"/>
                <a:cs typeface="Arial"/>
                <a:sym typeface="Arial"/>
              </a:defRPr>
            </a:lvl3pPr>
            <a:lvl4pPr marL="2438339" marR="0" lvl="3" indent="-389457" algn="l" rtl="0">
              <a:spcBef>
                <a:spcPts val="267"/>
              </a:spcBef>
              <a:spcAft>
                <a:spcPts val="0"/>
              </a:spcAft>
              <a:buClr>
                <a:srgbClr val="A5A5A5"/>
              </a:buClr>
              <a:buSzPts val="1000"/>
              <a:buFont typeface="Arial"/>
              <a:buChar char="–"/>
              <a:defRPr sz="1333" b="0" i="0" u="none" strike="noStrike" cap="none">
                <a:solidFill>
                  <a:srgbClr val="A5A5A5"/>
                </a:solidFill>
                <a:latin typeface="Arial"/>
                <a:ea typeface="Arial"/>
                <a:cs typeface="Arial"/>
                <a:sym typeface="Arial"/>
              </a:defRPr>
            </a:lvl4pPr>
            <a:lvl5pPr marL="3047924" marR="0" lvl="4" indent="-389457" algn="l" rtl="0">
              <a:spcBef>
                <a:spcPts val="267"/>
              </a:spcBef>
              <a:spcAft>
                <a:spcPts val="0"/>
              </a:spcAft>
              <a:buClr>
                <a:srgbClr val="A5A5A5"/>
              </a:buClr>
              <a:buSzPts val="1000"/>
              <a:buFont typeface="Arial"/>
              <a:buChar char="»"/>
              <a:defRPr sz="1333" b="0" i="0" u="none" strike="noStrike" cap="none">
                <a:solidFill>
                  <a:srgbClr val="A5A5A5"/>
                </a:solidFill>
                <a:latin typeface="Arial"/>
                <a:ea typeface="Arial"/>
                <a:cs typeface="Arial"/>
                <a:sym typeface="Arial"/>
              </a:defRPr>
            </a:lvl5pPr>
            <a:lvl6pPr marL="3657509" marR="0" lvl="5"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6pPr>
            <a:lvl7pPr marL="4267093" marR="0" lvl="6"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7pPr>
            <a:lvl8pPr marL="4876678" marR="0" lvl="7"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8pPr>
            <a:lvl9pPr marL="5486263" marR="0" lvl="8" indent="-440256" algn="l" rtl="0">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77" name="Shape 277"/>
          <p:cNvSpPr txBox="1">
            <a:spLocks noGrp="1"/>
          </p:cNvSpPr>
          <p:nvPr>
            <p:ph type="body" idx="5"/>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95832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itle Only">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80" name="Shape 280"/>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904285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83" name="Shape 283"/>
          <p:cNvSpPr txBox="1">
            <a:spLocks noGrp="1"/>
          </p:cNvSpPr>
          <p:nvPr>
            <p:ph type="body" idx="1"/>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858644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4"/>
        <p:cNvGrpSpPr/>
        <p:nvPr/>
      </p:nvGrpSpPr>
      <p:grpSpPr>
        <a:xfrm>
          <a:off x="0" y="0"/>
          <a:ext cx="0" cy="0"/>
          <a:chOff x="0" y="0"/>
          <a:chExt cx="0" cy="0"/>
        </a:xfrm>
      </p:grpSpPr>
      <p:sp>
        <p:nvSpPr>
          <p:cNvPr id="285" name="Shape 285"/>
          <p:cNvSpPr/>
          <p:nvPr/>
        </p:nvSpPr>
        <p:spPr>
          <a:xfrm>
            <a:off x="0" y="0"/>
            <a:ext cx="12192000" cy="6858000"/>
          </a:xfrm>
          <a:prstGeom prst="rect">
            <a:avLst/>
          </a:prstGeom>
          <a:solidFill>
            <a:srgbClr val="FFFFFF"/>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a:solidFill>
                <a:schemeClr val="lt1"/>
              </a:solidFill>
              <a:latin typeface="Arial"/>
              <a:ea typeface="Arial"/>
              <a:cs typeface="Arial"/>
              <a:sym typeface="Arial"/>
            </a:endParaRPr>
          </a:p>
        </p:txBody>
      </p:sp>
      <p:sp>
        <p:nvSpPr>
          <p:cNvPr id="286" name="Shape 286"/>
          <p:cNvSpPr/>
          <p:nvPr/>
        </p:nvSpPr>
        <p:spPr>
          <a:xfrm>
            <a:off x="11112400" y="716491"/>
            <a:ext cx="432000" cy="304800"/>
          </a:xfrm>
          <a:prstGeom prst="ellipse">
            <a:avLst/>
          </a:prstGeom>
          <a:solidFill>
            <a:srgbClr val="048BE6"/>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1200" b="0" i="0">
              <a:solidFill>
                <a:schemeClr val="lt1"/>
              </a:solidFill>
              <a:latin typeface="Arial"/>
              <a:ea typeface="Arial"/>
              <a:cs typeface="Arial"/>
              <a:sym typeface="Arial"/>
            </a:endParaRPr>
          </a:p>
        </p:txBody>
      </p:sp>
      <p:sp>
        <p:nvSpPr>
          <p:cNvPr id="287" name="Shape 287"/>
          <p:cNvSpPr txBox="1"/>
          <p:nvPr/>
        </p:nvSpPr>
        <p:spPr>
          <a:xfrm>
            <a:off x="11074400" y="685804"/>
            <a:ext cx="508000" cy="366183"/>
          </a:xfrm>
          <a:prstGeom prst="rect">
            <a:avLst/>
          </a:prstGeom>
          <a:noFill/>
          <a:ln>
            <a:noFill/>
          </a:ln>
        </p:spPr>
        <p:txBody>
          <a:bodyPr wrap="square" lIns="121900" tIns="60933" rIns="121900" bIns="60933" anchor="ctr" anchorCtr="0">
            <a:noAutofit/>
          </a:bodyPr>
          <a:lstStyle/>
          <a:p>
            <a:pPr marL="0" marR="0" lvl="0" indent="0" algn="ctr" rtl="0">
              <a:spcBef>
                <a:spcPts val="0"/>
              </a:spcBef>
              <a:spcAft>
                <a:spcPts val="0"/>
              </a:spcAft>
              <a:buNone/>
            </a:pPr>
            <a:fld id="{00000000-1234-1234-1234-123412341234}" type="slidenum">
              <a:rPr lang="en-US" sz="1067">
                <a:solidFill>
                  <a:srgbClr val="FFFFFF"/>
                </a:solidFill>
                <a:latin typeface="Lato Light"/>
                <a:ea typeface="Lato Light"/>
                <a:cs typeface="Lato Light"/>
                <a:sym typeface="Lato Light"/>
              </a:rPr>
              <a:pPr marL="0" marR="0" lvl="0" indent="0" algn="ctr" rtl="0">
                <a:spcBef>
                  <a:spcPts val="0"/>
                </a:spcBef>
                <a:spcAft>
                  <a:spcPts val="0"/>
                </a:spcAft>
                <a:buNone/>
              </a:pPr>
              <a:t>‹#›</a:t>
            </a:fld>
            <a:endParaRPr sz="1200">
              <a:solidFill>
                <a:srgbClr val="FFFFFF"/>
              </a:solidFill>
              <a:latin typeface="Lato Light"/>
              <a:ea typeface="Lato Light"/>
              <a:cs typeface="Lato Light"/>
              <a:sym typeface="Lato Light"/>
            </a:endParaRPr>
          </a:p>
        </p:txBody>
      </p:sp>
    </p:spTree>
    <p:extLst>
      <p:ext uri="{BB962C8B-B14F-4D97-AF65-F5344CB8AC3E}">
        <p14:creationId xmlns:p14="http://schemas.microsoft.com/office/powerpoint/2010/main" val="11391804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1" y="0"/>
            <a:ext cx="12192000" cy="6858000"/>
          </a:xfrm>
          <a:solidFill>
            <a:schemeClr val="bg1">
              <a:lumMod val="95000"/>
            </a:schemeClr>
          </a:solidFill>
        </p:spPr>
        <p:txBody>
          <a:bodyPr/>
          <a:lstStyle>
            <a:lvl1pPr>
              <a:defRPr/>
            </a:lvl1pPr>
          </a:lstStyle>
          <a:p>
            <a:r>
              <a:rPr lang="en-US" dirty="0"/>
              <a:t>Full Screen Photo</a:t>
            </a:r>
          </a:p>
          <a:p>
            <a:endParaRPr lang="en-US" dirty="0"/>
          </a:p>
        </p:txBody>
      </p:sp>
    </p:spTree>
    <p:extLst>
      <p:ext uri="{BB962C8B-B14F-4D97-AF65-F5344CB8AC3E}">
        <p14:creationId xmlns:p14="http://schemas.microsoft.com/office/powerpoint/2010/main" val="15260614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7DF9-51CE-4493-9503-4D41DEBA029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660399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7E6D-CD13-4166-BFFE-AB77900F10B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441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BD28-CCA0-934C-8A13-2EE0235A358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0551234D-6654-BE49-A850-07E0A8390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2FD7566-5A83-3944-9397-827F19C6D077}"/>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97DD6A15-5667-BA40-8588-AB1E9783454B}"/>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98D52CBC-F6D9-0240-B9A7-434D60C7BD0A}"/>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32448538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03D7-EE2E-4A6D-9E47-F2F57240F7F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684015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5B02-D4CD-4A23-AE41-0EDF5D6121C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101122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C4F9-D47F-4B1D-9778-2BE4564567F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84059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59AF-59C3-4F5E-B196-FB7671FB85D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156295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389E-E4D1-40DA-A932-1C6B078AEC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823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5" cy="2794000"/>
          </a:xfr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6" y="3759200"/>
            <a:ext cx="3949636" cy="2794000"/>
          </a:xfr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8" cy="2794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9853717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1045553" y="1780067"/>
            <a:ext cx="3298725" cy="3297866"/>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9434456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1" y="4278087"/>
            <a:ext cx="12192000" cy="2579915"/>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5131326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Placeholder Slide">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40"/>
            <a:ext cx="3005241" cy="300678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8"/>
          <p:cNvSpPr>
            <a:spLocks noGrp="1"/>
          </p:cNvSpPr>
          <p:nvPr>
            <p:ph type="pic" sz="quarter" idx="11"/>
          </p:nvPr>
        </p:nvSpPr>
        <p:spPr>
          <a:xfrm>
            <a:off x="4574325" y="2104140"/>
            <a:ext cx="3005241" cy="3006789"/>
          </a:xfrm>
          <a:prstGeom prst="rect">
            <a:avLst/>
          </a:prstGeom>
          <a:solidFill>
            <a:schemeClr val="bg1">
              <a:lumMod val="95000"/>
            </a:schemeClr>
          </a:solidFill>
        </p:spPr>
        <p:txBody>
          <a:bodyPr>
            <a:normAutofit/>
          </a:bodyPr>
          <a:lstStyle>
            <a:lvl1pPr>
              <a:defRPr sz="1400"/>
            </a:lvl1pPr>
          </a:lstStyle>
          <a:p>
            <a:endParaRPr lang="en-US"/>
          </a:p>
        </p:txBody>
      </p:sp>
      <p:sp>
        <p:nvSpPr>
          <p:cNvPr id="12" name="Picture Placeholder 8"/>
          <p:cNvSpPr>
            <a:spLocks noGrp="1"/>
          </p:cNvSpPr>
          <p:nvPr>
            <p:ph type="pic" sz="quarter" idx="12"/>
          </p:nvPr>
        </p:nvSpPr>
        <p:spPr>
          <a:xfrm>
            <a:off x="7900776" y="2104140"/>
            <a:ext cx="3005241" cy="300678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5861893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8"/>
            <a:ext cx="4253068" cy="289560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52019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60DD-23C8-1045-85AB-288C5161C157}"/>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0A1ED2ED-4BFA-644E-AF91-FCDD6E7096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3AF9E322-99CE-FE44-85D6-8A96062557C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DC29A422-F2DF-8646-BB54-C2B170945E1D}"/>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6" name="Footer Placeholder 5">
            <a:extLst>
              <a:ext uri="{FF2B5EF4-FFF2-40B4-BE49-F238E27FC236}">
                <a16:creationId xmlns:a16="http://schemas.microsoft.com/office/drawing/2014/main" id="{38C34FB4-ACFD-304D-A911-EB615F1F4B31}"/>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24F881BE-6776-2740-82D8-BBC7E38AEA99}"/>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12532749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90974"/>
            <a:ext cx="1931921" cy="342900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4"/>
          </p:nvPr>
        </p:nvSpPr>
        <p:spPr>
          <a:xfrm>
            <a:off x="2657941"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98855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3"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379407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900"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083346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Behind the Scenes">
    <p:spTree>
      <p:nvGrpSpPr>
        <p:cNvPr id="1" name=""/>
        <p:cNvGrpSpPr/>
        <p:nvPr/>
      </p:nvGrpSpPr>
      <p:grpSpPr>
        <a:xfrm>
          <a:off x="0" y="0"/>
          <a:ext cx="0" cy="0"/>
          <a:chOff x="0" y="0"/>
          <a:chExt cx="0" cy="0"/>
        </a:xfrm>
      </p:grpSpPr>
      <p:sp>
        <p:nvSpPr>
          <p:cNvPr id="3" name="Picture Placeholder 25"/>
          <p:cNvSpPr>
            <a:spLocks noGrp="1"/>
          </p:cNvSpPr>
          <p:nvPr>
            <p:ph type="pic" sz="quarter" idx="4294967295"/>
          </p:nvPr>
        </p:nvSpPr>
        <p:spPr>
          <a:xfrm>
            <a:off x="914055" y="2809409"/>
            <a:ext cx="4678351" cy="2910075"/>
          </a:xfrm>
          <a:solidFill>
            <a:schemeClr val="bg1">
              <a:lumMod val="95000"/>
            </a:schemeClr>
          </a:solidFill>
        </p:spPr>
      </p:sp>
    </p:spTree>
    <p:extLst>
      <p:ext uri="{BB962C8B-B14F-4D97-AF65-F5344CB8AC3E}">
        <p14:creationId xmlns:p14="http://schemas.microsoft.com/office/powerpoint/2010/main" val="19943182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8" y="2825399"/>
            <a:ext cx="4655762" cy="2878138"/>
          </a:xfr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36711319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506331"/>
            <a:ext cx="3311096" cy="5148470"/>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5"/>
          </p:nvPr>
        </p:nvSpPr>
        <p:spPr>
          <a:xfrm>
            <a:off x="4478562" y="1506331"/>
            <a:ext cx="3311096" cy="217667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6"/>
          </p:nvPr>
        </p:nvSpPr>
        <p:spPr>
          <a:xfrm>
            <a:off x="4520779" y="3977624"/>
            <a:ext cx="3268880" cy="267717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213562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9" y="1506331"/>
            <a:ext cx="3311096" cy="5148470"/>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5"/>
          </p:nvPr>
        </p:nvSpPr>
        <p:spPr>
          <a:xfrm>
            <a:off x="4469035" y="1506331"/>
            <a:ext cx="3311096" cy="2176670"/>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16"/>
          </p:nvPr>
        </p:nvSpPr>
        <p:spPr>
          <a:xfrm>
            <a:off x="4469035" y="3977624"/>
            <a:ext cx="3268880" cy="267717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69120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 y="0"/>
            <a:ext cx="386824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9527500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1" y="0"/>
            <a:ext cx="386824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403839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7" y="2699255"/>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6" name="Picture Placeholder 17"/>
          <p:cNvSpPr>
            <a:spLocks noGrp="1"/>
          </p:cNvSpPr>
          <p:nvPr>
            <p:ph type="pic" sz="quarter" idx="15"/>
          </p:nvPr>
        </p:nvSpPr>
        <p:spPr>
          <a:xfrm>
            <a:off x="4748763" y="2699255"/>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7" name="Picture Placeholder 17"/>
          <p:cNvSpPr>
            <a:spLocks noGrp="1"/>
          </p:cNvSpPr>
          <p:nvPr>
            <p:ph type="pic" sz="quarter" idx="16"/>
          </p:nvPr>
        </p:nvSpPr>
        <p:spPr>
          <a:xfrm>
            <a:off x="1238897" y="4373597"/>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8" name="Picture Placeholder 17"/>
          <p:cNvSpPr>
            <a:spLocks noGrp="1"/>
          </p:cNvSpPr>
          <p:nvPr>
            <p:ph type="pic" sz="quarter" idx="17"/>
          </p:nvPr>
        </p:nvSpPr>
        <p:spPr>
          <a:xfrm>
            <a:off x="4748763" y="4373597"/>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9" name="Picture Placeholder 17"/>
          <p:cNvSpPr>
            <a:spLocks noGrp="1"/>
          </p:cNvSpPr>
          <p:nvPr>
            <p:ph type="pic" sz="quarter" idx="18"/>
          </p:nvPr>
        </p:nvSpPr>
        <p:spPr>
          <a:xfrm>
            <a:off x="8234276" y="2699255"/>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20" name="Picture Placeholder 17"/>
          <p:cNvSpPr>
            <a:spLocks noGrp="1"/>
          </p:cNvSpPr>
          <p:nvPr>
            <p:ph type="pic" sz="quarter" idx="19"/>
          </p:nvPr>
        </p:nvSpPr>
        <p:spPr>
          <a:xfrm>
            <a:off x="8234276" y="4373597"/>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val="1608011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A000-BFCD-5A44-9569-848D110FD460}"/>
              </a:ext>
            </a:extLst>
          </p:cNvPr>
          <p:cNvSpPr>
            <a:spLocks noGrp="1"/>
          </p:cNvSpPr>
          <p:nvPr>
            <p:ph type="title"/>
          </p:nvPr>
        </p:nvSpPr>
        <p:spPr>
          <a:xfrm>
            <a:off x="839788" y="365125"/>
            <a:ext cx="10515600" cy="1325563"/>
          </a:xfr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3594D0B0-6AFD-0C4F-949A-BEC66EE43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A1DD98-5742-0041-A700-6C7CFB7EB5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99DADD66-01D3-A948-902D-B81A69237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6538BD-605F-CE46-AEE4-554FA02FE39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BCAD3DB1-50B0-0048-8E08-2F7277D9B69A}"/>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8" name="Footer Placeholder 7">
            <a:extLst>
              <a:ext uri="{FF2B5EF4-FFF2-40B4-BE49-F238E27FC236}">
                <a16:creationId xmlns:a16="http://schemas.microsoft.com/office/drawing/2014/main" id="{65D99812-2F4E-BB41-8F7D-B0C9D61C6C58}"/>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3B02B236-679E-524E-952C-716A437ADB24}"/>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3423385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5" name="Picture Placeholder 17"/>
          <p:cNvSpPr>
            <a:spLocks noGrp="1"/>
          </p:cNvSpPr>
          <p:nvPr>
            <p:ph type="pic" sz="quarter" idx="19"/>
          </p:nvPr>
        </p:nvSpPr>
        <p:spPr>
          <a:xfrm>
            <a:off x="2895188"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6" name="Picture Placeholder 17"/>
          <p:cNvSpPr>
            <a:spLocks noGrp="1"/>
          </p:cNvSpPr>
          <p:nvPr>
            <p:ph type="pic" sz="quarter" idx="20"/>
          </p:nvPr>
        </p:nvSpPr>
        <p:spPr>
          <a:xfrm>
            <a:off x="4600688" y="1113555"/>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7" name="Picture Placeholder 17"/>
          <p:cNvSpPr>
            <a:spLocks noGrp="1"/>
          </p:cNvSpPr>
          <p:nvPr>
            <p:ph type="pic" sz="quarter" idx="21"/>
          </p:nvPr>
        </p:nvSpPr>
        <p:spPr>
          <a:xfrm>
            <a:off x="1189687"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8" name="Picture Placeholder 17"/>
          <p:cNvSpPr>
            <a:spLocks noGrp="1"/>
          </p:cNvSpPr>
          <p:nvPr>
            <p:ph type="pic" sz="quarter" idx="22"/>
          </p:nvPr>
        </p:nvSpPr>
        <p:spPr>
          <a:xfrm>
            <a:off x="2895188"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9" name="Picture Placeholder 17"/>
          <p:cNvSpPr>
            <a:spLocks noGrp="1"/>
          </p:cNvSpPr>
          <p:nvPr>
            <p:ph type="pic" sz="quarter" idx="23"/>
          </p:nvPr>
        </p:nvSpPr>
        <p:spPr>
          <a:xfrm>
            <a:off x="4600688" y="28003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0" name="Picture Placeholder 17"/>
          <p:cNvSpPr>
            <a:spLocks noGrp="1"/>
          </p:cNvSpPr>
          <p:nvPr>
            <p:ph type="pic" sz="quarter" idx="24"/>
          </p:nvPr>
        </p:nvSpPr>
        <p:spPr>
          <a:xfrm>
            <a:off x="1189687"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1" name="Picture Placeholder 17"/>
          <p:cNvSpPr>
            <a:spLocks noGrp="1"/>
          </p:cNvSpPr>
          <p:nvPr>
            <p:ph type="pic" sz="quarter" idx="25"/>
          </p:nvPr>
        </p:nvSpPr>
        <p:spPr>
          <a:xfrm>
            <a:off x="2895188"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2" name="Picture Placeholder 17"/>
          <p:cNvSpPr>
            <a:spLocks noGrp="1"/>
          </p:cNvSpPr>
          <p:nvPr>
            <p:ph type="pic" sz="quarter" idx="26"/>
          </p:nvPr>
        </p:nvSpPr>
        <p:spPr>
          <a:xfrm>
            <a:off x="4600688" y="4509197"/>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val="13234012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499" y="1980372"/>
            <a:ext cx="2639113" cy="2093389"/>
          </a:xfrm>
          <a:solidFill>
            <a:schemeClr val="bg1">
              <a:lumMod val="95000"/>
            </a:schemeClr>
          </a:solidFill>
        </p:spPr>
        <p:txBody>
          <a:bodyPr>
            <a:normAutofit/>
          </a:bodyPr>
          <a:lstStyle>
            <a:lvl1pPr>
              <a:defRPr sz="800"/>
            </a:lvl1pPr>
          </a:lstStyle>
          <a:p>
            <a:endParaRPr lang="en-US"/>
          </a:p>
        </p:txBody>
      </p:sp>
      <p:sp>
        <p:nvSpPr>
          <p:cNvPr id="15" name="Picture Placeholder 2"/>
          <p:cNvSpPr>
            <a:spLocks noGrp="1"/>
          </p:cNvSpPr>
          <p:nvPr>
            <p:ph type="pic" sz="quarter" idx="12"/>
          </p:nvPr>
        </p:nvSpPr>
        <p:spPr>
          <a:xfrm>
            <a:off x="3494997" y="1980372"/>
            <a:ext cx="2639113" cy="2093389"/>
          </a:xfr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3"/>
          </p:nvPr>
        </p:nvSpPr>
        <p:spPr>
          <a:xfrm>
            <a:off x="722499" y="4205944"/>
            <a:ext cx="2639113" cy="2093389"/>
          </a:xfrm>
          <a:solidFill>
            <a:schemeClr val="bg1">
              <a:lumMod val="95000"/>
            </a:schemeClr>
          </a:solidFill>
        </p:spPr>
        <p:txBody>
          <a:bodyPr>
            <a:normAutofit/>
          </a:bodyPr>
          <a:lstStyle>
            <a:lvl1pPr>
              <a:defRPr sz="800"/>
            </a:lvl1pPr>
          </a:lstStyle>
          <a:p>
            <a:endParaRPr lang="en-US"/>
          </a:p>
        </p:txBody>
      </p:sp>
      <p:sp>
        <p:nvSpPr>
          <p:cNvPr id="17" name="Picture Placeholder 2"/>
          <p:cNvSpPr>
            <a:spLocks noGrp="1"/>
          </p:cNvSpPr>
          <p:nvPr>
            <p:ph type="pic" sz="quarter" idx="14"/>
          </p:nvPr>
        </p:nvSpPr>
        <p:spPr>
          <a:xfrm>
            <a:off x="3494997" y="4205943"/>
            <a:ext cx="2639113" cy="2093389"/>
          </a:xfr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3581748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491368"/>
            <a:ext cx="9410220" cy="3305907"/>
          </a:xfrm>
          <a:solidFill>
            <a:schemeClr val="bg1">
              <a:lumMod val="95000"/>
            </a:schemeClr>
          </a:solidFill>
        </p:spPr>
        <p:txBody>
          <a:bodyPr>
            <a:normAutofit/>
          </a:bodyPr>
          <a:lstStyle>
            <a:lvl1pPr>
              <a:defRPr sz="1400"/>
            </a:lvl1pPr>
          </a:lstStyle>
          <a:p>
            <a:endParaRPr lang="en-US"/>
          </a:p>
        </p:txBody>
      </p:sp>
      <p:sp>
        <p:nvSpPr>
          <p:cNvPr id="17" name="Picture Placeholder 2"/>
          <p:cNvSpPr>
            <a:spLocks noGrp="1"/>
          </p:cNvSpPr>
          <p:nvPr>
            <p:ph type="pic" sz="quarter" idx="16"/>
          </p:nvPr>
        </p:nvSpPr>
        <p:spPr>
          <a:xfrm>
            <a:off x="9410221" y="2"/>
            <a:ext cx="2781780" cy="3305907"/>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17"/>
          </p:nvPr>
        </p:nvSpPr>
        <p:spPr>
          <a:xfrm>
            <a:off x="9410220" y="3305908"/>
            <a:ext cx="2781780" cy="355209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9905215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046420" cy="289560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1" y="0"/>
            <a:ext cx="3046420" cy="2895600"/>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0"/>
            <a:ext cx="3046420" cy="28956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1" y="0"/>
            <a:ext cx="3046420" cy="28956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96927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 y="304800"/>
            <a:ext cx="3046420" cy="3094109"/>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3185607" y="304800"/>
            <a:ext cx="3046420" cy="3094109"/>
          </a:xfr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1" y="3535293"/>
            <a:ext cx="3046420" cy="3119508"/>
          </a:xfr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3185607" y="3535293"/>
            <a:ext cx="3030525" cy="3119508"/>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9907575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1_Placeholder">
    <p:spTree>
      <p:nvGrpSpPr>
        <p:cNvPr id="1" name=""/>
        <p:cNvGrpSpPr/>
        <p:nvPr/>
      </p:nvGrpSpPr>
      <p:grpSpPr>
        <a:xfrm>
          <a:off x="0" y="0"/>
          <a:ext cx="0" cy="0"/>
          <a:chOff x="0" y="0"/>
          <a:chExt cx="0" cy="0"/>
        </a:xfrm>
      </p:grpSpPr>
      <p:sp>
        <p:nvSpPr>
          <p:cNvPr id="6" name="Picture Placeholder 2"/>
          <p:cNvSpPr>
            <a:spLocks noGrp="1"/>
          </p:cNvSpPr>
          <p:nvPr>
            <p:ph type="pic" sz="quarter" idx="18"/>
          </p:nvPr>
        </p:nvSpPr>
        <p:spPr>
          <a:xfrm>
            <a:off x="5959974" y="304800"/>
            <a:ext cx="3046420" cy="3094109"/>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19"/>
          </p:nvPr>
        </p:nvSpPr>
        <p:spPr>
          <a:xfrm>
            <a:off x="9145580" y="304800"/>
            <a:ext cx="3046420" cy="3094109"/>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20"/>
          </p:nvPr>
        </p:nvSpPr>
        <p:spPr>
          <a:xfrm>
            <a:off x="5959974" y="3535293"/>
            <a:ext cx="3046420" cy="3119508"/>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1"/>
          </p:nvPr>
        </p:nvSpPr>
        <p:spPr>
          <a:xfrm>
            <a:off x="9145580" y="3535293"/>
            <a:ext cx="3030525" cy="3119508"/>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6483685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855978" y="0"/>
            <a:ext cx="2461332" cy="3479800"/>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4856228" y="3490216"/>
            <a:ext cx="2461332" cy="3367785"/>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7324960" y="1"/>
            <a:ext cx="2420135" cy="2583659"/>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7324960" y="2594074"/>
            <a:ext cx="2420135" cy="4263926"/>
          </a:xfr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9762431" y="0"/>
            <a:ext cx="2429570" cy="4780170"/>
          </a:xfr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9752494" y="4790585"/>
            <a:ext cx="2439506" cy="206741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3005474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461332" cy="3390900"/>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252" y="3401315"/>
            <a:ext cx="2461332" cy="3456686"/>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2468984" y="1"/>
            <a:ext cx="2420135" cy="2583659"/>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2468984" y="2594074"/>
            <a:ext cx="2420135" cy="4263926"/>
          </a:xfr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4893751" y="0"/>
            <a:ext cx="2429570" cy="4780170"/>
          </a:xfr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4883813" y="4790585"/>
            <a:ext cx="2439506" cy="2067416"/>
          </a:xfrm>
          <a:solidFill>
            <a:schemeClr val="bg1">
              <a:lumMod val="95000"/>
            </a:schemeClr>
          </a:solidFill>
        </p:spPr>
        <p:txBody>
          <a:bodyPr>
            <a:normAutofit/>
          </a:bodyPr>
          <a:lstStyle>
            <a:lvl1pPr>
              <a:defRPr sz="1400"/>
            </a:lvl1pPr>
          </a:lstStyle>
          <a:p>
            <a:endParaRPr lang="en-US" dirty="0"/>
          </a:p>
        </p:txBody>
      </p:sp>
    </p:spTree>
    <p:extLst>
      <p:ext uri="{BB962C8B-B14F-4D97-AF65-F5344CB8AC3E}">
        <p14:creationId xmlns:p14="http://schemas.microsoft.com/office/powerpoint/2010/main" val="4197847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6" y="2783853"/>
            <a:ext cx="6115055" cy="275497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829417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 y="2783853"/>
            <a:ext cx="6115055" cy="275497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15411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37D7-9C3C-D944-B2DE-1B5F92E1644B}"/>
              </a:ext>
            </a:extLst>
          </p:cNvPr>
          <p:cNvSpPr>
            <a:spLocks noGrp="1"/>
          </p:cNvSpPr>
          <p:nvPr>
            <p:ph type="title"/>
          </p:nvPr>
        </p:nvSpPr>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18197ED3-C35C-A64C-BB24-FBC81529AA09}"/>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4" name="Footer Placeholder 3">
            <a:extLst>
              <a:ext uri="{FF2B5EF4-FFF2-40B4-BE49-F238E27FC236}">
                <a16:creationId xmlns:a16="http://schemas.microsoft.com/office/drawing/2014/main" id="{5C40169F-D865-3B47-A913-9DBB2BBAFDE5}"/>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18BFFE85-C6BC-C040-B55D-40671CB3F5D5}"/>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23333357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607694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2300652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6" y="0"/>
            <a:ext cx="607694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946151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0"/>
            <a:ext cx="8463164"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6657326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728836" y="0"/>
            <a:ext cx="8463164"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2358496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0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3" y="0"/>
            <a:ext cx="284718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0010109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9" y="0"/>
            <a:ext cx="284718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1279338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5352791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0"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7603632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879674"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1529044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79240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107AF-323B-5641-82DC-41E33FD82A48}"/>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3" name="Footer Placeholder 2">
            <a:extLst>
              <a:ext uri="{FF2B5EF4-FFF2-40B4-BE49-F238E27FC236}">
                <a16:creationId xmlns:a16="http://schemas.microsoft.com/office/drawing/2014/main" id="{892E346C-5A04-DF46-92A8-73E0A9428733}"/>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076C4E72-CB5B-DF44-8BFF-56B345B7B806}"/>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47953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9912033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2906031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8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5"/>
            <a:ext cx="3005241" cy="1931437"/>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4" y="2659225"/>
            <a:ext cx="3005241" cy="1931437"/>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6" y="2659225"/>
            <a:ext cx="3005241" cy="1931437"/>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1157733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9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9"/>
            <a:ext cx="3005241" cy="1596229"/>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4" y="763279"/>
            <a:ext cx="3005241" cy="159622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6" y="763279"/>
            <a:ext cx="3005241" cy="159622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9"/>
          </p:nvPr>
        </p:nvSpPr>
        <p:spPr>
          <a:xfrm>
            <a:off x="1247873" y="3690385"/>
            <a:ext cx="3005241" cy="1596229"/>
          </a:xfrm>
          <a:prstGeom prst="rect">
            <a:avLst/>
          </a:prstGeo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30"/>
          </p:nvPr>
        </p:nvSpPr>
        <p:spPr>
          <a:xfrm>
            <a:off x="4574324" y="3690385"/>
            <a:ext cx="3005241" cy="159622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31"/>
          </p:nvPr>
        </p:nvSpPr>
        <p:spPr>
          <a:xfrm>
            <a:off x="7900776" y="3690385"/>
            <a:ext cx="3005241" cy="159622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842193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0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1" y="342900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1" y="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9"/>
          </p:nvPr>
        </p:nvSpPr>
        <p:spPr>
          <a:xfrm>
            <a:off x="0" y="3429000"/>
            <a:ext cx="6096001"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5468839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1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1" y="3429000"/>
            <a:ext cx="6096001"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8695018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342900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1" y="3429000"/>
            <a:ext cx="6096001"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02214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0"/>
            <a:ext cx="6096001"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1" y="0"/>
            <a:ext cx="6096001"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6082234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34027" y="255937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7"/>
          </p:nvPr>
        </p:nvSpPr>
        <p:spPr>
          <a:xfrm>
            <a:off x="5359646"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8"/>
          </p:nvPr>
        </p:nvSpPr>
        <p:spPr>
          <a:xfrm>
            <a:off x="8683305"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2746111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7_Placeholder">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8" y="2424793"/>
            <a:ext cx="2008937" cy="2008414"/>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894739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75A1E-E2F1-D041-A6F7-7702A27A5D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8C7A9496-3E5B-0342-9343-329DC3DFF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7B7243EA-F542-4B4F-AA79-371DC3C0A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C490ED-5DC1-6D40-B38C-919E24DC4B30}"/>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6" name="Footer Placeholder 5">
            <a:extLst>
              <a:ext uri="{FF2B5EF4-FFF2-40B4-BE49-F238E27FC236}">
                <a16:creationId xmlns:a16="http://schemas.microsoft.com/office/drawing/2014/main" id="{B0D9F4B8-2FD9-214A-B6C6-5D6B41002424}"/>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FFC9A14B-E711-2F47-8429-638A89104C05}"/>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7912167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5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7336990"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467220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6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1"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6726146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646" y="365127"/>
            <a:ext cx="10735742" cy="1149351"/>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19645" y="1681163"/>
            <a:ext cx="5212080" cy="823912"/>
          </a:xfrm>
        </p:spPr>
        <p:txBody>
          <a:bodyPr anchor="b">
            <a:normAutofit/>
          </a:bodyPr>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19645" y="2505075"/>
            <a:ext cx="5212080" cy="3684588"/>
          </a:xfrm>
        </p:spPr>
        <p:txBody>
          <a:bodyPr/>
          <a:lstStyle>
            <a:lvl1pPr>
              <a:defRPr sz="2399"/>
            </a:lvl1pPr>
            <a:lvl2pPr>
              <a:defRPr sz="1999"/>
            </a:lvl2pPr>
            <a:lvl3pPr>
              <a:defRPr sz="1799"/>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212080"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212080" cy="3684588"/>
          </a:xfrm>
        </p:spPr>
        <p:txBody>
          <a:bodyPr/>
          <a:lstStyle>
            <a:lvl1pPr>
              <a:defRPr sz="2399"/>
            </a:lvl1pPr>
            <a:lvl2pPr>
              <a:defRPr sz="1999"/>
            </a:lvl2pPr>
            <a:lvl3pPr>
              <a:defRPr sz="1799"/>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664C1-7158-4A49-A204-BC8763C21F22}" type="datetimeFigureOut">
              <a:rPr lang="en-US" smtClean="0"/>
              <a:t>6/8/2021</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D8B3C-13E2-4B5C-89A1-217EE4E8537D}" type="slidenum">
              <a:rPr lang="en-US" smtClean="0"/>
              <a:t>‹#›</a:t>
            </a:fld>
            <a:endParaRPr lang="en-US"/>
          </a:p>
        </p:txBody>
      </p:sp>
    </p:spTree>
    <p:extLst>
      <p:ext uri="{BB962C8B-B14F-4D97-AF65-F5344CB8AC3E}">
        <p14:creationId xmlns:p14="http://schemas.microsoft.com/office/powerpoint/2010/main" val="22458422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DBFD0F-B25C-1343-8FBC-B70BAAC96BAE}"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6E82F-8514-BE4B-BC23-445227124F89}" type="slidenum">
              <a:rPr lang="en-US" smtClean="0"/>
              <a:t>‹#›</a:t>
            </a:fld>
            <a:endParaRPr lang="en-US"/>
          </a:p>
        </p:txBody>
      </p:sp>
    </p:spTree>
    <p:extLst>
      <p:ext uri="{BB962C8B-B14F-4D97-AF65-F5344CB8AC3E}">
        <p14:creationId xmlns:p14="http://schemas.microsoft.com/office/powerpoint/2010/main" val="1621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D2F9-884E-4E2A-AF17-86899496B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C2210-C875-4A21-9EE2-322CA506B7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C3C7B-ED42-49F6-A7FA-FA22CD1585EA}"/>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BDAF63BB-ABBE-4940-9584-A9C567E23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219F2-BA85-4834-8A38-71329CB625A2}"/>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378561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8A56-72C9-3247-9DE8-18E4EBB7F2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80CD611C-AC00-A041-AE37-09A547323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DA113162-D6B2-8C49-9062-C6561AE6D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207485-FACB-2E4D-8319-166373D57708}"/>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6" name="Footer Placeholder 5">
            <a:extLst>
              <a:ext uri="{FF2B5EF4-FFF2-40B4-BE49-F238E27FC236}">
                <a16:creationId xmlns:a16="http://schemas.microsoft.com/office/drawing/2014/main" id="{4D5A3566-19D7-5140-A913-C90D4D70D9C8}"/>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B8E7C847-5F6B-3D45-B890-0FDD00FD6331}"/>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2230984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23FB-DD1A-B840-B489-0C441D8B126F}"/>
              </a:ext>
            </a:extLst>
          </p:cNvPr>
          <p:cNvSpPr>
            <a:spLocks noGrp="1"/>
          </p:cNvSpPr>
          <p:nvPr>
            <p:ph type="title"/>
          </p:nvPr>
        </p:nvSpPr>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15ED76FB-6E8D-554F-A183-66056BF0CA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CECF5B99-C0FC-0942-A728-197B7936DCDC}"/>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2BA3EC1B-66BB-F647-A396-CE1FB553E1D3}"/>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CE1F31B5-0C8B-4046-8E11-313386F513D2}"/>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4215261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948A8-7499-6242-A5C6-272CF91EB00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B02242CA-46C2-7C41-BFF6-829CA1D7D4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19EAD9C0-CF73-7249-8CE0-3579207D0A29}"/>
              </a:ext>
            </a:extLst>
          </p:cNvPr>
          <p:cNvSpPr>
            <a:spLocks noGrp="1"/>
          </p:cNvSpPr>
          <p:nvPr>
            <p:ph type="dt" sz="half" idx="10"/>
          </p:nvPr>
        </p:nvSpPr>
        <p:spPr/>
        <p:txBody>
          <a:body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C736EA52-CC7D-A747-9E22-ABC32B995A33}"/>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5FD976F1-67FA-AF46-ACDA-D69963BA6FC4}"/>
              </a:ext>
            </a:extLst>
          </p:cNvPr>
          <p:cNvSpPr>
            <a:spLocks noGrp="1"/>
          </p:cNvSpPr>
          <p:nvPr>
            <p:ph type="sldNum" sz="quarter" idx="12"/>
          </p:nvPr>
        </p:nvSpPr>
        <p:spPr/>
        <p:txBody>
          <a:bodyPr/>
          <a:lstStyle/>
          <a:p>
            <a:fld id="{B9C2BE6F-76F3-824D-B0B0-45B8C2F6C38C}" type="slidenum">
              <a:rPr lang="en-DK" smtClean="0"/>
              <a:t>‹#›</a:t>
            </a:fld>
            <a:endParaRPr lang="en-DK"/>
          </a:p>
        </p:txBody>
      </p:sp>
    </p:spTree>
    <p:extLst>
      <p:ext uri="{BB962C8B-B14F-4D97-AF65-F5344CB8AC3E}">
        <p14:creationId xmlns:p14="http://schemas.microsoft.com/office/powerpoint/2010/main" val="274760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ockup">
    <p:bg>
      <p:bgPr>
        <a:solidFill>
          <a:schemeClr val="bg1"/>
        </a:solidFill>
        <a:effectLst/>
      </p:bgPr>
    </p:bg>
    <p:spTree>
      <p:nvGrpSpPr>
        <p:cNvPr id="1" name=""/>
        <p:cNvGrpSpPr/>
        <p:nvPr/>
      </p:nvGrpSpPr>
      <p:grpSpPr>
        <a:xfrm>
          <a:off x="0" y="0"/>
          <a:ext cx="0" cy="0"/>
          <a:chOff x="0" y="0"/>
          <a:chExt cx="0" cy="0"/>
        </a:xfrm>
      </p:grpSpPr>
      <p:sp>
        <p:nvSpPr>
          <p:cNvPr id="28" name="Picture Placeholder 17"/>
          <p:cNvSpPr>
            <a:spLocks noGrp="1"/>
          </p:cNvSpPr>
          <p:nvPr>
            <p:ph type="pic" sz="quarter" idx="17"/>
          </p:nvPr>
        </p:nvSpPr>
        <p:spPr>
          <a:xfrm>
            <a:off x="5651414" y="948208"/>
            <a:ext cx="4127863" cy="2471174"/>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noFill/>
          <a:ln w="12700">
            <a:miter lim="400000"/>
          </a:ln>
          <a:extLst>
            <a:ext uri="{C572A759-6A51-4108-AA02-DFA0A04FC94B}">
              <ma14:wrappingTextBoxFlag xmlns="" xmlns:ma14="http://schemas.microsoft.com/office/mac/drawingml/2011/main" val="1"/>
            </a:ext>
          </a:extLst>
        </p:spPr>
        <p:txBody>
          <a:bodyPr lIns="71437" tIns="71437" rIns="71437" bIns="71437" anchor="ctr" anchorCtr="1">
            <a:noAutofit/>
          </a:bodyPr>
          <a:lstStyle>
            <a:lvl1pPr marL="308681" indent="-308681" algn="l">
              <a:buNone/>
              <a:defRPr lang="id-ID" sz="1400" b="0" cap="none" spc="0" dirty="0">
                <a:ln>
                  <a:noFill/>
                </a:ln>
                <a:solidFill>
                  <a:schemeClr val="tx1">
                    <a:lumMod val="85000"/>
                  </a:schemeClr>
                </a:solidFill>
                <a:effectLst/>
              </a:defRPr>
            </a:lvl1pPr>
          </a:lstStyle>
          <a:p>
            <a:pPr marL="0" lvl="0" indent="0" algn="ctr"/>
            <a:endParaRPr lang="id-ID"/>
          </a:p>
        </p:txBody>
      </p:sp>
      <p:sp>
        <p:nvSpPr>
          <p:cNvPr id="29" name="Picture Placeholder 17"/>
          <p:cNvSpPr>
            <a:spLocks noGrp="1"/>
          </p:cNvSpPr>
          <p:nvPr>
            <p:ph type="pic" sz="quarter" idx="18"/>
          </p:nvPr>
        </p:nvSpPr>
        <p:spPr>
          <a:xfrm>
            <a:off x="8969379" y="517134"/>
            <a:ext cx="4127863" cy="2471174"/>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noFill/>
          <a:ln w="12700">
            <a:miter lim="400000"/>
          </a:ln>
          <a:extLst>
            <a:ext uri="{C572A759-6A51-4108-AA02-DFA0A04FC94B}">
              <ma14:wrappingTextBoxFlag xmlns="" xmlns:ma14="http://schemas.microsoft.com/office/mac/drawingml/2011/main" val="1"/>
            </a:ext>
          </a:extLst>
        </p:spPr>
        <p:txBody>
          <a:bodyPr lIns="71437" tIns="71437" rIns="71437" bIns="71437" anchor="ctr" anchorCtr="1">
            <a:noAutofit/>
          </a:bodyPr>
          <a:lstStyle>
            <a:lvl1pPr marL="308681" indent="-308681" algn="l">
              <a:buNone/>
              <a:defRPr lang="id-ID" sz="1400" b="0" cap="none" spc="0" dirty="0">
                <a:ln>
                  <a:noFill/>
                </a:ln>
                <a:solidFill>
                  <a:schemeClr val="tx1">
                    <a:lumMod val="85000"/>
                  </a:schemeClr>
                </a:solidFill>
                <a:effectLst/>
              </a:defRPr>
            </a:lvl1pPr>
          </a:lstStyle>
          <a:p>
            <a:pPr marL="0" lvl="0" indent="0" algn="ctr"/>
            <a:endParaRPr lang="id-ID"/>
          </a:p>
        </p:txBody>
      </p:sp>
      <p:sp>
        <p:nvSpPr>
          <p:cNvPr id="30" name="Picture Placeholder 17"/>
          <p:cNvSpPr>
            <a:spLocks noGrp="1"/>
          </p:cNvSpPr>
          <p:nvPr>
            <p:ph type="pic" sz="quarter" idx="19"/>
          </p:nvPr>
        </p:nvSpPr>
        <p:spPr>
          <a:xfrm>
            <a:off x="9593550" y="3178361"/>
            <a:ext cx="4127863" cy="2471174"/>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noFill/>
          <a:ln w="12700">
            <a:miter lim="400000"/>
          </a:ln>
          <a:extLst>
            <a:ext uri="{C572A759-6A51-4108-AA02-DFA0A04FC94B}">
              <ma14:wrappingTextBoxFlag xmlns="" xmlns:ma14="http://schemas.microsoft.com/office/mac/drawingml/2011/main" val="1"/>
            </a:ext>
          </a:extLst>
        </p:spPr>
        <p:txBody>
          <a:bodyPr lIns="71437" tIns="71437" rIns="71437" bIns="71437" anchor="ctr" anchorCtr="1">
            <a:noAutofit/>
          </a:bodyPr>
          <a:lstStyle>
            <a:lvl1pPr marL="308681" indent="-308681" algn="l">
              <a:buNone/>
              <a:defRPr lang="id-ID" sz="1400" b="0" cap="none" spc="0" dirty="0">
                <a:ln>
                  <a:noFill/>
                </a:ln>
                <a:solidFill>
                  <a:schemeClr val="tx1">
                    <a:lumMod val="85000"/>
                  </a:schemeClr>
                </a:solidFill>
                <a:effectLst/>
              </a:defRPr>
            </a:lvl1pPr>
          </a:lstStyle>
          <a:p>
            <a:pPr marL="0" lvl="0" indent="0" algn="ctr"/>
            <a:endParaRPr lang="id-ID"/>
          </a:p>
        </p:txBody>
      </p:sp>
      <p:sp>
        <p:nvSpPr>
          <p:cNvPr id="31" name="Picture Placeholder 17"/>
          <p:cNvSpPr>
            <a:spLocks noGrp="1"/>
          </p:cNvSpPr>
          <p:nvPr>
            <p:ph type="pic" sz="quarter" idx="20"/>
          </p:nvPr>
        </p:nvSpPr>
        <p:spPr>
          <a:xfrm>
            <a:off x="5870580" y="3535083"/>
            <a:ext cx="4127863" cy="2471174"/>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noFill/>
          <a:ln w="12700">
            <a:miter lim="400000"/>
          </a:ln>
          <a:extLst>
            <a:ext uri="{C572A759-6A51-4108-AA02-DFA0A04FC94B}">
              <ma14:wrappingTextBoxFlag xmlns="" xmlns:ma14="http://schemas.microsoft.com/office/mac/drawingml/2011/main" val="1"/>
            </a:ext>
          </a:extLst>
        </p:spPr>
        <p:txBody>
          <a:bodyPr lIns="71437" tIns="71437" rIns="71437" bIns="71437" anchor="ctr" anchorCtr="1">
            <a:noAutofit/>
          </a:bodyPr>
          <a:lstStyle>
            <a:lvl1pPr marL="308681" indent="-308681" algn="l">
              <a:buNone/>
              <a:defRPr lang="id-ID" sz="1400" b="0" cap="none" spc="0" dirty="0">
                <a:ln>
                  <a:noFill/>
                </a:ln>
                <a:solidFill>
                  <a:schemeClr val="tx1">
                    <a:lumMod val="85000"/>
                  </a:schemeClr>
                </a:solidFill>
                <a:effectLst/>
              </a:defRPr>
            </a:lvl1pPr>
          </a:lstStyle>
          <a:p>
            <a:pPr marL="0" lvl="0" indent="0" algn="ctr"/>
            <a:endParaRPr lang="id-ID"/>
          </a:p>
        </p:txBody>
      </p:sp>
    </p:spTree>
    <p:extLst>
      <p:ext uri="{BB962C8B-B14F-4D97-AF65-F5344CB8AC3E}">
        <p14:creationId xmlns:p14="http://schemas.microsoft.com/office/powerpoint/2010/main" val="174306777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Blank">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a:defRPr sz="1200"/>
            </a:lvl1pPr>
          </a:lstStyle>
          <a:p>
            <a:endParaRPr lang="en-US"/>
          </a:p>
        </p:txBody>
      </p:sp>
    </p:spTree>
    <p:extLst>
      <p:ext uri="{BB962C8B-B14F-4D97-AF65-F5344CB8AC3E}">
        <p14:creationId xmlns:p14="http://schemas.microsoft.com/office/powerpoint/2010/main" val="320665363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4CCB5A69-D042-B146-AAD0-F88380967A46}"/>
              </a:ext>
            </a:extLst>
          </p:cNvPr>
          <p:cNvGrpSpPr/>
          <p:nvPr userDrawn="1"/>
        </p:nvGrpSpPr>
        <p:grpSpPr>
          <a:xfrm>
            <a:off x="1270" y="1429"/>
            <a:ext cx="12190730" cy="6856571"/>
            <a:chOff x="1270" y="1429"/>
            <a:chExt cx="12190730" cy="6856571"/>
          </a:xfrm>
        </p:grpSpPr>
        <p:pic>
          <p:nvPicPr>
            <p:cNvPr id="9" name="Color path 26°">
              <a:extLst>
                <a:ext uri="{FF2B5EF4-FFF2-40B4-BE49-F238E27FC236}">
                  <a16:creationId xmlns:a16="http://schemas.microsoft.com/office/drawing/2014/main" id="{64C5C0FA-2468-7747-9CAB-9F345D517C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a:ln>
              <a:noFill/>
            </a:ln>
          </p:spPr>
        </p:pic>
        <p:pic>
          <p:nvPicPr>
            <p:cNvPr id="7" name="Color path 45°">
              <a:extLst>
                <a:ext uri="{FF2B5EF4-FFF2-40B4-BE49-F238E27FC236}">
                  <a16:creationId xmlns:a16="http://schemas.microsoft.com/office/drawing/2014/main" id="{78431C2D-FF90-4C45-971A-C5E979C77D4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1429"/>
              <a:ext cx="12189459" cy="6856571"/>
            </a:xfrm>
            <a:prstGeom prst="rect">
              <a:avLst/>
            </a:prstGeom>
            <a:ln>
              <a:noFill/>
            </a:ln>
          </p:spPr>
        </p:pic>
      </p:grpSp>
      <p:sp>
        <p:nvSpPr>
          <p:cNvPr id="8" name="Copyright">
            <a:extLst>
              <a:ext uri="{FF2B5EF4-FFF2-40B4-BE49-F238E27FC236}">
                <a16:creationId xmlns:a16="http://schemas.microsoft.com/office/drawing/2014/main" id="{0C3282DF-6568-B24B-A424-4F01299F1441}"/>
              </a:ext>
            </a:extLst>
          </p:cNvPr>
          <p:cNvSpPr>
            <a:spLocks noGrp="1"/>
          </p:cNvSpPr>
          <p:nvPr>
            <p:ph type="body" sz="quarter" idx="12" hasCustomPrompt="1"/>
          </p:nvPr>
        </p:nvSpPr>
        <p:spPr>
          <a:xfrm>
            <a:off x="161026" y="6532563"/>
            <a:ext cx="5417547" cy="179322"/>
          </a:xfrm>
          <a:prstGeom prst="rect">
            <a:avLst/>
          </a:prstGeom>
        </p:spPr>
        <p:txBody>
          <a:bodyPr lIns="0" tIns="0" rIns="0" bIns="0" anchor="b">
            <a:normAutofit/>
          </a:bodyPr>
          <a:lstStyle>
            <a:lvl1pPr marL="0" indent="0">
              <a:buFont typeface="Arial" panose="020B0604020202020204" pitchFamily="34" charset="0"/>
              <a:buNone/>
              <a:defRPr sz="500"/>
            </a:lvl1pPr>
          </a:lstStyle>
          <a:p>
            <a:pPr lvl="0"/>
            <a:r>
              <a:rPr lang="en-US" dirty="0"/>
              <a:t>©2021 Catholic Relief Services. All Rights Reserved.    21MK-328766M</a:t>
            </a:r>
          </a:p>
        </p:txBody>
      </p:sp>
      <p:sp>
        <p:nvSpPr>
          <p:cNvPr id="3" name="Subtitle Placeholder"/>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a:t>
            </a:r>
            <a:r>
              <a:rPr lang="en-US" dirty="0" err="1"/>
              <a:t>Powerpoint</a:t>
            </a:r>
            <a:r>
              <a:rPr lang="en-US" dirty="0"/>
              <a:t> Subtitle</a:t>
            </a:r>
          </a:p>
        </p:txBody>
      </p:sp>
      <p:sp>
        <p:nvSpPr>
          <p:cNvPr id="2" name="Title"/>
          <p:cNvSpPr>
            <a:spLocks noGrp="1"/>
          </p:cNvSpPr>
          <p:nvPr>
            <p:ph type="ctrTitle" hasCustomPrompt="1"/>
          </p:nvPr>
        </p:nvSpPr>
        <p:spPr>
          <a:xfrm>
            <a:off x="1524000" y="1905256"/>
            <a:ext cx="9144000" cy="2027494"/>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a:t>
            </a:r>
            <a:r>
              <a:rPr lang="en-US" dirty="0" err="1"/>
              <a:t>Powerpoint</a:t>
            </a:r>
            <a:r>
              <a:rPr lang="en-US" dirty="0"/>
              <a:t> Title</a:t>
            </a:r>
          </a:p>
        </p:txBody>
      </p:sp>
      <p:pic>
        <p:nvPicPr>
          <p:cNvPr id="5" name="CRS logo">
            <a:extLst>
              <a:ext uri="{FF2B5EF4-FFF2-40B4-BE49-F238E27FC236}">
                <a16:creationId xmlns:a16="http://schemas.microsoft.com/office/drawing/2014/main" id="{3B24F34D-8588-9344-A8AB-247F20B6A2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2048" y="671177"/>
            <a:ext cx="1562100" cy="1012472"/>
          </a:xfrm>
          <a:prstGeom prst="rect">
            <a:avLst/>
          </a:prstGeom>
        </p:spPr>
      </p:pic>
    </p:spTree>
    <p:extLst>
      <p:ext uri="{BB962C8B-B14F-4D97-AF65-F5344CB8AC3E}">
        <p14:creationId xmlns:p14="http://schemas.microsoft.com/office/powerpoint/2010/main" val="222333861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C8EC5A25-6797-4F64-B7CD-7836193D3B04}"/>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3" name="Content Placeholder"/>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a:extLst>
              <a:ext uri="{FF2B5EF4-FFF2-40B4-BE49-F238E27FC236}">
                <a16:creationId xmlns:a16="http://schemas.microsoft.com/office/drawing/2014/main" id="{1A3573D6-67C1-4882-B852-2AE4A3917E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727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A32172B4-16BD-E740-96FA-8A49CF6FF411}"/>
              </a:ext>
            </a:extLst>
          </p:cNvPr>
          <p:cNvGrpSpPr/>
          <p:nvPr userDrawn="1"/>
        </p:nvGrpSpPr>
        <p:grpSpPr>
          <a:xfrm>
            <a:off x="0" y="0"/>
            <a:ext cx="12190729" cy="6858000"/>
            <a:chOff x="0" y="0"/>
            <a:chExt cx="12190729" cy="6858000"/>
          </a:xfrm>
        </p:grpSpPr>
        <p:pic>
          <p:nvPicPr>
            <p:cNvPr id="7" name="Color path 26°">
              <a:extLst>
                <a:ext uri="{FF2B5EF4-FFF2-40B4-BE49-F238E27FC236}">
                  <a16:creationId xmlns:a16="http://schemas.microsoft.com/office/drawing/2014/main" id="{035F2C82-4D06-7443-8D2C-5E8360FF957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89459" cy="6856570"/>
            </a:xfrm>
            <a:prstGeom prst="rect">
              <a:avLst/>
            </a:prstGeom>
          </p:spPr>
        </p:pic>
        <p:pic>
          <p:nvPicPr>
            <p:cNvPr id="5" name="Color path 45°">
              <a:extLst>
                <a:ext uri="{FF2B5EF4-FFF2-40B4-BE49-F238E27FC236}">
                  <a16:creationId xmlns:a16="http://schemas.microsoft.com/office/drawing/2014/main" id="{095BDDDB-21A7-1643-8CB2-B16F42CBB8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70" y="1429"/>
              <a:ext cx="12189459" cy="6856571"/>
            </a:xfrm>
            <a:prstGeom prst="rect">
              <a:avLst/>
            </a:prstGeom>
          </p:spPr>
        </p:pic>
      </p:grpSp>
      <p:sp>
        <p:nvSpPr>
          <p:cNvPr id="2" name="Text Placeholder"/>
          <p:cNvSpPr>
            <a:spLocks noGrp="1"/>
          </p:cNvSpPr>
          <p:nvPr>
            <p:ph type="title" hasCustomPrompt="1"/>
          </p:nvPr>
        </p:nvSpPr>
        <p:spPr>
          <a:xfrm>
            <a:off x="5238242" y="767883"/>
            <a:ext cx="5244487" cy="2852737"/>
          </a:xfrm>
          <a:prstGeom prst="rect">
            <a:avLst/>
          </a:prstGeom>
        </p:spPr>
        <p:txBody>
          <a:bodyPr anchor="b">
            <a:normAutofit/>
          </a:bodyPr>
          <a:lstStyle>
            <a:lvl1pPr>
              <a:defRPr sz="4000" b="1" i="0" baseline="0">
                <a:solidFill>
                  <a:schemeClr val="tx1"/>
                </a:solidFill>
                <a:latin typeface="Times" pitchFamily="2" charset="0"/>
              </a:defRPr>
            </a:lvl1pPr>
          </a:lstStyle>
          <a:p>
            <a:r>
              <a:rPr lang="en-US" dirty="0"/>
              <a:t>Insert Section Header</a:t>
            </a:r>
          </a:p>
        </p:txBody>
      </p:sp>
      <p:sp>
        <p:nvSpPr>
          <p:cNvPr id="3" name="Title"/>
          <p:cNvSpPr>
            <a:spLocks noGrp="1"/>
          </p:cNvSpPr>
          <p:nvPr>
            <p:ph type="body" idx="1" hasCustomPrompt="1"/>
          </p:nvPr>
        </p:nvSpPr>
        <p:spPr>
          <a:xfrm>
            <a:off x="5238242" y="3647608"/>
            <a:ext cx="5244487" cy="1500187"/>
          </a:xfrm>
          <a:prstGeom prst="rect">
            <a:avLst/>
          </a:prstGeom>
        </p:spPr>
        <p:txBody>
          <a:bodyPr>
            <a:normAutofit/>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pic>
        <p:nvPicPr>
          <p:cNvPr id="6" name="CRS logo">
            <a:extLst>
              <a:ext uri="{FF2B5EF4-FFF2-40B4-BE49-F238E27FC236}">
                <a16:creationId xmlns:a16="http://schemas.microsoft.com/office/drawing/2014/main" id="{461F32A3-3A6C-6E40-9EC8-28C55231EC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91694" y="5468815"/>
            <a:ext cx="1469270" cy="952305"/>
          </a:xfrm>
          <a:prstGeom prst="rect">
            <a:avLst/>
          </a:prstGeom>
        </p:spPr>
      </p:pic>
    </p:spTree>
    <p:extLst>
      <p:ext uri="{BB962C8B-B14F-4D97-AF65-F5344CB8AC3E}">
        <p14:creationId xmlns:p14="http://schemas.microsoft.com/office/powerpoint/2010/main" val="234205842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3D228093-3E2B-4C16-B8DE-5DC9D4A0DD54}"/>
              </a:ext>
            </a:extLst>
          </p:cNvPr>
          <p:cNvSpPr>
            <a:spLocks noGrp="1"/>
          </p:cNvSpPr>
          <p:nvPr>
            <p:ph type="sldNum" sz="quarter" idx="10"/>
          </p:nvPr>
        </p:nvSpPr>
        <p:spPr/>
        <p:txBody>
          <a:bodyPr/>
          <a:lstStyle/>
          <a:p>
            <a:fld id="{AAC8BD42-323A-4949-A8CE-01CEE144D48E}" type="slidenum">
              <a:rPr lang="en-US" smtClean="0"/>
              <a:pPr/>
              <a:t>‹#›</a:t>
            </a:fld>
            <a:endParaRPr lang="en-US" dirty="0"/>
          </a:p>
        </p:txBody>
      </p:sp>
    </p:spTree>
    <p:extLst>
      <p:ext uri="{BB962C8B-B14F-4D97-AF65-F5344CB8AC3E}">
        <p14:creationId xmlns:p14="http://schemas.microsoft.com/office/powerpoint/2010/main" val="197535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D8C72B01-ADA9-49B8-BF2A-B3DE45252537}"/>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4" name="Title">
            <a:extLst>
              <a:ext uri="{FF2B5EF4-FFF2-40B4-BE49-F238E27FC236}">
                <a16:creationId xmlns:a16="http://schemas.microsoft.com/office/drawing/2014/main" id="{C67B1A61-B61A-4040-A041-4A1BBDDC74DD}"/>
              </a:ext>
            </a:extLst>
          </p:cNvPr>
          <p:cNvSpPr>
            <a:spLocks noGrp="1"/>
          </p:cNvSpPr>
          <p:nvPr>
            <p:ph type="title"/>
          </p:nvPr>
        </p:nvSpPr>
        <p:spPr>
          <a:xfrm>
            <a:off x="838200" y="1658679"/>
            <a:ext cx="10515600" cy="2009554"/>
          </a:xfrm>
        </p:spPr>
        <p:txBody>
          <a:bodyPr>
            <a:normAutofit/>
          </a:bodyPr>
          <a:lstStyle>
            <a:lvl1pPr algn="ctr">
              <a:defRPr sz="4200"/>
            </a:lvl1pPr>
          </a:lstStyle>
          <a:p>
            <a:r>
              <a:rPr lang="en-US"/>
              <a:t>Click to edit Master title style</a:t>
            </a:r>
            <a:endParaRPr lang="en-US" dirty="0"/>
          </a:p>
        </p:txBody>
      </p:sp>
    </p:spTree>
    <p:extLst>
      <p:ext uri="{BB962C8B-B14F-4D97-AF65-F5344CB8AC3E}">
        <p14:creationId xmlns:p14="http://schemas.microsoft.com/office/powerpoint/2010/main" val="1996644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1499-0C99-40F6-8B0B-56CB7BEB1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BDAA80-3252-47EE-9D05-C4C6E4151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F2D6B-F360-4F37-8169-3609E5644148}"/>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15B2C832-7D70-4898-9D01-89F53C071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0F623-4833-467F-90AB-CDB23E7AA940}"/>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2613398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4ABA6732-34C2-4A61-91AC-D0E7BC9DE767}"/>
              </a:ext>
            </a:extLst>
          </p:cNvPr>
          <p:cNvSpPr>
            <a:spLocks noGrp="1"/>
          </p:cNvSpPr>
          <p:nvPr>
            <p:ph type="sldNum" sz="quarter" idx="12"/>
          </p:nvPr>
        </p:nvSpPr>
        <p:spPr/>
        <p:txBody>
          <a:bodyPr/>
          <a:lstStyle/>
          <a:p>
            <a:fld id="{AAC8BD42-323A-4949-A8CE-01CEE144D48E}" type="slidenum">
              <a:rPr lang="en-US" smtClean="0"/>
              <a:pPr/>
              <a:t>‹#›</a:t>
            </a:fld>
            <a:endParaRPr lang="en-US" dirty="0"/>
          </a:p>
        </p:txBody>
      </p:sp>
      <p:sp>
        <p:nvSpPr>
          <p:cNvPr id="6" name="Content Placeholder Right">
            <a:extLst>
              <a:ext uri="{FF2B5EF4-FFF2-40B4-BE49-F238E27FC236}">
                <a16:creationId xmlns:a16="http://schemas.microsoft.com/office/drawing/2014/main" id="{1ED28491-2619-4F62-8651-7226A0B97A81}"/>
              </a:ext>
            </a:extLst>
          </p:cNvPr>
          <p:cNvSpPr>
            <a:spLocks noGrp="1"/>
          </p:cNvSpPr>
          <p:nvPr>
            <p:ph sz="quarter" idx="11"/>
          </p:nvPr>
        </p:nvSpPr>
        <p:spPr>
          <a:xfrm>
            <a:off x="6227135" y="1478293"/>
            <a:ext cx="5126665"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Left">
            <a:extLst>
              <a:ext uri="{FF2B5EF4-FFF2-40B4-BE49-F238E27FC236}">
                <a16:creationId xmlns:a16="http://schemas.microsoft.com/office/drawing/2014/main" id="{AAF70431-3AE9-442D-A11C-19B09BDE1A7F}"/>
              </a:ext>
            </a:extLst>
          </p:cNvPr>
          <p:cNvSpPr>
            <a:spLocks noGrp="1"/>
          </p:cNvSpPr>
          <p:nvPr>
            <p:ph sz="quarter" idx="10"/>
          </p:nvPr>
        </p:nvSpPr>
        <p:spPr>
          <a:xfrm>
            <a:off x="838200" y="1478293"/>
            <a:ext cx="5126665"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97A7BFC3-7204-4635-846E-73D07BA795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0495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16BF7940-F5F4-46CD-87B4-ACC0B3657F9C}"/>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6" name="Content Placeholder Right"/>
          <p:cNvSpPr>
            <a:spLocks noGrp="1"/>
          </p:cNvSpPr>
          <p:nvPr>
            <p:ph sz="quarter" idx="4"/>
          </p:nvPr>
        </p:nvSpPr>
        <p:spPr>
          <a:xfrm>
            <a:off x="6172201"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Right"/>
          <p:cNvSpPr>
            <a:spLocks noGrp="1"/>
          </p:cNvSpPr>
          <p:nvPr>
            <p:ph type="body" sz="quarter" idx="3"/>
          </p:nvPr>
        </p:nvSpPr>
        <p:spPr>
          <a:xfrm>
            <a:off x="6172201" y="1494350"/>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Left"/>
          <p:cNvSpPr>
            <a:spLocks noGrp="1"/>
          </p:cNvSpPr>
          <p:nvPr>
            <p:ph sz="half" idx="2"/>
          </p:nvPr>
        </p:nvSpPr>
        <p:spPr>
          <a:xfrm>
            <a:off x="839789" y="2318263"/>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Left"/>
          <p:cNvSpPr>
            <a:spLocks noGrp="1"/>
          </p:cNvSpPr>
          <p:nvPr>
            <p:ph type="body" idx="1"/>
          </p:nvPr>
        </p:nvSpPr>
        <p:spPr>
          <a:xfrm>
            <a:off x="839789" y="1494350"/>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Title">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7272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3320573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1421767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inal Slide">
    <p:bg>
      <p:bgRef idx="1001">
        <a:schemeClr val="bg2"/>
      </p:bgRef>
    </p:bg>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038D1918-C58C-E040-AED2-2E2FF5816C03}"/>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273F8B51-1DEA-FB45-994E-0C7AD04042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8" name="Color path 45°">
              <a:extLst>
                <a:ext uri="{FF2B5EF4-FFF2-40B4-BE49-F238E27FC236}">
                  <a16:creationId xmlns:a16="http://schemas.microsoft.com/office/drawing/2014/main" id="{0616318A-E615-304C-9925-F337F4A9A0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Englis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5625" y="4466409"/>
            <a:ext cx="3020750" cy="1273810"/>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150709395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inal Slide_French">
    <p:bg>
      <p:bgRef idx="1001">
        <a:schemeClr val="bg2"/>
      </p:bgRef>
    </p:bg>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96FE90CD-AF23-FD47-8B62-21C8E558DAA8}"/>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BDBEBFEE-7D96-7440-9EAE-B80D0F8411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8" name="Color path 45°">
              <a:extLst>
                <a:ext uri="{FF2B5EF4-FFF2-40B4-BE49-F238E27FC236}">
                  <a16:creationId xmlns:a16="http://schemas.microsoft.com/office/drawing/2014/main" id="{F16B3D8C-0C09-5A4B-B289-1C7817950CD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Frenc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463796" y="4466959"/>
            <a:ext cx="3264408" cy="1269492"/>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70273131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nal Slide_Spanish">
    <p:bg>
      <p:bgRef idx="1001">
        <a:schemeClr val="bg2"/>
      </p:bgRef>
    </p:bg>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FDE9A328-7B35-DF47-818B-1DD7FB3A4C08}"/>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099421EE-A199-9E44-B250-1DBC4B1D49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6" name="Color path 45°">
              <a:extLst>
                <a:ext uri="{FF2B5EF4-FFF2-40B4-BE49-F238E27FC236}">
                  <a16:creationId xmlns:a16="http://schemas.microsoft.com/office/drawing/2014/main" id="{43C5223C-21BC-844F-A509-90C9762C04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Spanis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354068" y="4454685"/>
            <a:ext cx="3483864" cy="1270159"/>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35031849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A32DB9-64D2-304A-8E20-30A4B64AC07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DD2DCBE-34DC-AB44-8769-116219D4F571}"/>
              </a:ext>
            </a:extLst>
          </p:cNvPr>
          <p:cNvSpPr/>
          <p:nvPr userDrawn="1"/>
        </p:nvSpPr>
        <p:spPr>
          <a:xfrm>
            <a:off x="4074695" y="6288506"/>
            <a:ext cx="4026568" cy="489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C621B66D-C674-D84D-91CB-8D28ADC65548}"/>
              </a:ext>
            </a:extLst>
          </p:cNvPr>
          <p:cNvPicPr>
            <a:picLocks noChangeAspect="1"/>
          </p:cNvPicPr>
          <p:nvPr userDrawn="1"/>
        </p:nvPicPr>
        <p:blipFill>
          <a:blip r:embed="rId3"/>
          <a:stretch>
            <a:fillRect/>
          </a:stretch>
        </p:blipFill>
        <p:spPr>
          <a:xfrm>
            <a:off x="4074695" y="5511801"/>
            <a:ext cx="4026568" cy="2013284"/>
          </a:xfrm>
          <a:prstGeom prst="rect">
            <a:avLst/>
          </a:prstGeom>
        </p:spPr>
      </p:pic>
    </p:spTree>
    <p:extLst>
      <p:ext uri="{BB962C8B-B14F-4D97-AF65-F5344CB8AC3E}">
        <p14:creationId xmlns:p14="http://schemas.microsoft.com/office/powerpoint/2010/main" val="3234589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B682DCEA-14DE-A447-B796-8FF0884A603E}"/>
              </a:ext>
            </a:extLst>
          </p:cNvPr>
          <p:cNvPicPr>
            <a:picLocks noChangeAspect="1"/>
          </p:cNvPicPr>
          <p:nvPr userDrawn="1"/>
        </p:nvPicPr>
        <p:blipFill>
          <a:blip r:embed="rId2"/>
          <a:stretch>
            <a:fillRect/>
          </a:stretch>
        </p:blipFill>
        <p:spPr>
          <a:xfrm>
            <a:off x="290302" y="600495"/>
            <a:ext cx="5805698" cy="736270"/>
          </a:xfrm>
          <a:prstGeom prst="rect">
            <a:avLst/>
          </a:prstGeom>
        </p:spPr>
      </p:pic>
      <p:pic>
        <p:nvPicPr>
          <p:cNvPr id="18" name="Picture 17" descr="A close up of a logo&#10;&#10;Description automatically generated">
            <a:extLst>
              <a:ext uri="{FF2B5EF4-FFF2-40B4-BE49-F238E27FC236}">
                <a16:creationId xmlns:a16="http://schemas.microsoft.com/office/drawing/2014/main" id="{B2C6A072-D9FA-1E49-9C31-8496336CB8E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2430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Logo Right)">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B682DCEA-14DE-A447-B796-8FF0884A603E}"/>
              </a:ext>
            </a:extLst>
          </p:cNvPr>
          <p:cNvPicPr>
            <a:picLocks noChangeAspect="1"/>
          </p:cNvPicPr>
          <p:nvPr userDrawn="1"/>
        </p:nvPicPr>
        <p:blipFill>
          <a:blip r:embed="rId2"/>
          <a:stretch>
            <a:fillRect/>
          </a:stretch>
        </p:blipFill>
        <p:spPr>
          <a:xfrm>
            <a:off x="290302" y="600495"/>
            <a:ext cx="5805698" cy="736270"/>
          </a:xfrm>
          <a:prstGeom prst="rect">
            <a:avLst/>
          </a:prstGeom>
        </p:spPr>
      </p:pic>
      <p:pic>
        <p:nvPicPr>
          <p:cNvPr id="5" name="Picture 4" descr="A close up of a logo&#10;&#10;Description automatically generated">
            <a:extLst>
              <a:ext uri="{FF2B5EF4-FFF2-40B4-BE49-F238E27FC236}">
                <a16:creationId xmlns:a16="http://schemas.microsoft.com/office/drawing/2014/main" id="{7C17B713-075D-F44C-B1E1-60BBB02B54A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697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5D99-2D65-4A7A-80EE-FE8637DE4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35967A-C233-4A75-B43F-1E8FBF1CE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0DD84-3DF2-4830-A8C0-AD8E7BC6E4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802FF-0186-4819-B3BD-C7746CB1BD83}"/>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6" name="Footer Placeholder 5">
            <a:extLst>
              <a:ext uri="{FF2B5EF4-FFF2-40B4-BE49-F238E27FC236}">
                <a16:creationId xmlns:a16="http://schemas.microsoft.com/office/drawing/2014/main" id="{DD9F6E0F-9055-49D5-9E8A-6745DC883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87C65-7FDA-4E94-B679-0009D8F976F8}"/>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2101159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No Backgroun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C3044D0-68A8-C04C-A510-FBC540C900E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6628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No Background/Logo Righ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A5B42405-948D-FA43-8DC8-455BA295A75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930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No 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1594C2-7E86-0C48-A9F7-12B47C0059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77770D56-3F7B-9540-B2CC-84FB13A32E9D}"/>
              </a:ext>
            </a:extLst>
          </p:cNvPr>
          <p:cNvPicPr>
            <a:picLocks noChangeAspect="1"/>
          </p:cNvPicPr>
          <p:nvPr userDrawn="1"/>
        </p:nvPicPr>
        <p:blipFill>
          <a:blip r:embed="rId3"/>
          <a:stretch>
            <a:fillRect/>
          </a:stretch>
        </p:blipFill>
        <p:spPr>
          <a:xfrm>
            <a:off x="290302" y="600495"/>
            <a:ext cx="5805698" cy="736270"/>
          </a:xfrm>
          <a:prstGeom prst="rect">
            <a:avLst/>
          </a:prstGeom>
        </p:spPr>
      </p:pic>
    </p:spTree>
    <p:extLst>
      <p:ext uri="{BB962C8B-B14F-4D97-AF65-F5344CB8AC3E}">
        <p14:creationId xmlns:p14="http://schemas.microsoft.com/office/powerpoint/2010/main" val="3468650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No Background/No 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1594C2-7E86-0C48-A9F7-12B47C0059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7756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846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4CCB5A69-D042-B146-AAD0-F88380967A46}"/>
              </a:ext>
            </a:extLst>
          </p:cNvPr>
          <p:cNvGrpSpPr/>
          <p:nvPr userDrawn="1"/>
        </p:nvGrpSpPr>
        <p:grpSpPr>
          <a:xfrm>
            <a:off x="1270" y="1429"/>
            <a:ext cx="12190730" cy="6856571"/>
            <a:chOff x="1270" y="1429"/>
            <a:chExt cx="12190730" cy="6856571"/>
          </a:xfrm>
        </p:grpSpPr>
        <p:pic>
          <p:nvPicPr>
            <p:cNvPr id="9" name="Color path 26°">
              <a:extLst>
                <a:ext uri="{FF2B5EF4-FFF2-40B4-BE49-F238E27FC236}">
                  <a16:creationId xmlns:a16="http://schemas.microsoft.com/office/drawing/2014/main" id="{64C5C0FA-2468-7747-9CAB-9F345D517C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a:ln>
              <a:noFill/>
            </a:ln>
          </p:spPr>
        </p:pic>
        <p:pic>
          <p:nvPicPr>
            <p:cNvPr id="7" name="Color path 45°">
              <a:extLst>
                <a:ext uri="{FF2B5EF4-FFF2-40B4-BE49-F238E27FC236}">
                  <a16:creationId xmlns:a16="http://schemas.microsoft.com/office/drawing/2014/main" id="{78431C2D-FF90-4C45-971A-C5E979C77D4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1429"/>
              <a:ext cx="12189459" cy="6856571"/>
            </a:xfrm>
            <a:prstGeom prst="rect">
              <a:avLst/>
            </a:prstGeom>
            <a:ln>
              <a:noFill/>
            </a:ln>
          </p:spPr>
        </p:pic>
      </p:grpSp>
      <p:sp>
        <p:nvSpPr>
          <p:cNvPr id="8" name="Copyright">
            <a:extLst>
              <a:ext uri="{FF2B5EF4-FFF2-40B4-BE49-F238E27FC236}">
                <a16:creationId xmlns:a16="http://schemas.microsoft.com/office/drawing/2014/main" id="{0C3282DF-6568-B24B-A424-4F01299F1441}"/>
              </a:ext>
            </a:extLst>
          </p:cNvPr>
          <p:cNvSpPr>
            <a:spLocks noGrp="1"/>
          </p:cNvSpPr>
          <p:nvPr>
            <p:ph type="body" sz="quarter" idx="12" hasCustomPrompt="1"/>
          </p:nvPr>
        </p:nvSpPr>
        <p:spPr>
          <a:xfrm>
            <a:off x="161026" y="6532563"/>
            <a:ext cx="5417547" cy="179322"/>
          </a:xfrm>
          <a:prstGeom prst="rect">
            <a:avLst/>
          </a:prstGeom>
        </p:spPr>
        <p:txBody>
          <a:bodyPr lIns="0" tIns="0" rIns="0" bIns="0" anchor="b">
            <a:normAutofit/>
          </a:bodyPr>
          <a:lstStyle>
            <a:lvl1pPr marL="0" indent="0">
              <a:buFont typeface="Arial" panose="020B0604020202020204" pitchFamily="34" charset="0"/>
              <a:buNone/>
              <a:defRPr sz="500"/>
            </a:lvl1pPr>
          </a:lstStyle>
          <a:p>
            <a:pPr lvl="0"/>
            <a:r>
              <a:rPr lang="en-US" dirty="0"/>
              <a:t>©2021 Catholic Relief Services. All Rights Reserved.    21MK-328766M</a:t>
            </a:r>
          </a:p>
        </p:txBody>
      </p:sp>
      <p:sp>
        <p:nvSpPr>
          <p:cNvPr id="3" name="Subtitle Placeholder"/>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a:t>
            </a:r>
            <a:r>
              <a:rPr lang="en-US" dirty="0" err="1"/>
              <a:t>Powerpoint</a:t>
            </a:r>
            <a:r>
              <a:rPr lang="en-US" dirty="0"/>
              <a:t> Subtitle</a:t>
            </a:r>
          </a:p>
        </p:txBody>
      </p:sp>
      <p:sp>
        <p:nvSpPr>
          <p:cNvPr id="2" name="Title"/>
          <p:cNvSpPr>
            <a:spLocks noGrp="1"/>
          </p:cNvSpPr>
          <p:nvPr>
            <p:ph type="ctrTitle" hasCustomPrompt="1"/>
          </p:nvPr>
        </p:nvSpPr>
        <p:spPr>
          <a:xfrm>
            <a:off x="1524000" y="1905256"/>
            <a:ext cx="9144000" cy="2027494"/>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a:t>
            </a:r>
            <a:r>
              <a:rPr lang="en-US" dirty="0" err="1"/>
              <a:t>Powerpoint</a:t>
            </a:r>
            <a:r>
              <a:rPr lang="en-US" dirty="0"/>
              <a:t> Title</a:t>
            </a:r>
          </a:p>
        </p:txBody>
      </p:sp>
      <p:pic>
        <p:nvPicPr>
          <p:cNvPr id="5" name="CRS logo">
            <a:extLst>
              <a:ext uri="{FF2B5EF4-FFF2-40B4-BE49-F238E27FC236}">
                <a16:creationId xmlns:a16="http://schemas.microsoft.com/office/drawing/2014/main" id="{3B24F34D-8588-9344-A8AB-247F20B6A2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2048" y="671177"/>
            <a:ext cx="1562100" cy="1012472"/>
          </a:xfrm>
          <a:prstGeom prst="rect">
            <a:avLst/>
          </a:prstGeom>
        </p:spPr>
      </p:pic>
    </p:spTree>
    <p:extLst>
      <p:ext uri="{BB962C8B-B14F-4D97-AF65-F5344CB8AC3E}">
        <p14:creationId xmlns:p14="http://schemas.microsoft.com/office/powerpoint/2010/main" val="59758685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C8EC5A25-6797-4F64-B7CD-7836193D3B04}"/>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3" name="Content Placeholder"/>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a:extLst>
              <a:ext uri="{FF2B5EF4-FFF2-40B4-BE49-F238E27FC236}">
                <a16:creationId xmlns:a16="http://schemas.microsoft.com/office/drawing/2014/main" id="{1A3573D6-67C1-4882-B852-2AE4A3917E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26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A32172B4-16BD-E740-96FA-8A49CF6FF411}"/>
              </a:ext>
            </a:extLst>
          </p:cNvPr>
          <p:cNvGrpSpPr/>
          <p:nvPr userDrawn="1"/>
        </p:nvGrpSpPr>
        <p:grpSpPr>
          <a:xfrm>
            <a:off x="0" y="0"/>
            <a:ext cx="12190729" cy="6858000"/>
            <a:chOff x="0" y="0"/>
            <a:chExt cx="12190729" cy="6858000"/>
          </a:xfrm>
        </p:grpSpPr>
        <p:pic>
          <p:nvPicPr>
            <p:cNvPr id="7" name="Color path 26°">
              <a:extLst>
                <a:ext uri="{FF2B5EF4-FFF2-40B4-BE49-F238E27FC236}">
                  <a16:creationId xmlns:a16="http://schemas.microsoft.com/office/drawing/2014/main" id="{035F2C82-4D06-7443-8D2C-5E8360FF957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89459" cy="6856570"/>
            </a:xfrm>
            <a:prstGeom prst="rect">
              <a:avLst/>
            </a:prstGeom>
          </p:spPr>
        </p:pic>
        <p:pic>
          <p:nvPicPr>
            <p:cNvPr id="5" name="Color path 45°">
              <a:extLst>
                <a:ext uri="{FF2B5EF4-FFF2-40B4-BE49-F238E27FC236}">
                  <a16:creationId xmlns:a16="http://schemas.microsoft.com/office/drawing/2014/main" id="{095BDDDB-21A7-1643-8CB2-B16F42CBB8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70" y="1429"/>
              <a:ext cx="12189459" cy="6856571"/>
            </a:xfrm>
            <a:prstGeom prst="rect">
              <a:avLst/>
            </a:prstGeom>
          </p:spPr>
        </p:pic>
      </p:grpSp>
      <p:sp>
        <p:nvSpPr>
          <p:cNvPr id="2" name="Text Placeholder"/>
          <p:cNvSpPr>
            <a:spLocks noGrp="1"/>
          </p:cNvSpPr>
          <p:nvPr>
            <p:ph type="title" hasCustomPrompt="1"/>
          </p:nvPr>
        </p:nvSpPr>
        <p:spPr>
          <a:xfrm>
            <a:off x="5238242" y="767883"/>
            <a:ext cx="5244487" cy="2852737"/>
          </a:xfrm>
          <a:prstGeom prst="rect">
            <a:avLst/>
          </a:prstGeom>
        </p:spPr>
        <p:txBody>
          <a:bodyPr anchor="b">
            <a:normAutofit/>
          </a:bodyPr>
          <a:lstStyle>
            <a:lvl1pPr>
              <a:defRPr sz="4000" b="1" i="0" baseline="0">
                <a:solidFill>
                  <a:schemeClr val="tx1"/>
                </a:solidFill>
                <a:latin typeface="Times" pitchFamily="2" charset="0"/>
              </a:defRPr>
            </a:lvl1pPr>
          </a:lstStyle>
          <a:p>
            <a:r>
              <a:rPr lang="en-US" dirty="0"/>
              <a:t>Insert Section Header</a:t>
            </a:r>
          </a:p>
        </p:txBody>
      </p:sp>
      <p:sp>
        <p:nvSpPr>
          <p:cNvPr id="3" name="Title"/>
          <p:cNvSpPr>
            <a:spLocks noGrp="1"/>
          </p:cNvSpPr>
          <p:nvPr>
            <p:ph type="body" idx="1" hasCustomPrompt="1"/>
          </p:nvPr>
        </p:nvSpPr>
        <p:spPr>
          <a:xfrm>
            <a:off x="5238242" y="3647608"/>
            <a:ext cx="5244487" cy="1500187"/>
          </a:xfrm>
          <a:prstGeom prst="rect">
            <a:avLst/>
          </a:prstGeom>
        </p:spPr>
        <p:txBody>
          <a:bodyPr>
            <a:normAutofit/>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pic>
        <p:nvPicPr>
          <p:cNvPr id="6" name="CRS logo">
            <a:extLst>
              <a:ext uri="{FF2B5EF4-FFF2-40B4-BE49-F238E27FC236}">
                <a16:creationId xmlns:a16="http://schemas.microsoft.com/office/drawing/2014/main" id="{461F32A3-3A6C-6E40-9EC8-28C55231EC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91694" y="5468815"/>
            <a:ext cx="1469270" cy="952305"/>
          </a:xfrm>
          <a:prstGeom prst="rect">
            <a:avLst/>
          </a:prstGeom>
        </p:spPr>
      </p:pic>
    </p:spTree>
    <p:extLst>
      <p:ext uri="{BB962C8B-B14F-4D97-AF65-F5344CB8AC3E}">
        <p14:creationId xmlns:p14="http://schemas.microsoft.com/office/powerpoint/2010/main" val="428002198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3D228093-3E2B-4C16-B8DE-5DC9D4A0DD54}"/>
              </a:ext>
            </a:extLst>
          </p:cNvPr>
          <p:cNvSpPr>
            <a:spLocks noGrp="1"/>
          </p:cNvSpPr>
          <p:nvPr>
            <p:ph type="sldNum" sz="quarter" idx="10"/>
          </p:nvPr>
        </p:nvSpPr>
        <p:spPr/>
        <p:txBody>
          <a:bodyPr/>
          <a:lstStyle/>
          <a:p>
            <a:fld id="{AAC8BD42-323A-4949-A8CE-01CEE144D48E}" type="slidenum">
              <a:rPr lang="en-US" smtClean="0"/>
              <a:pPr/>
              <a:t>‹#›</a:t>
            </a:fld>
            <a:endParaRPr lang="en-US" dirty="0"/>
          </a:p>
        </p:txBody>
      </p:sp>
    </p:spTree>
    <p:extLst>
      <p:ext uri="{BB962C8B-B14F-4D97-AF65-F5344CB8AC3E}">
        <p14:creationId xmlns:p14="http://schemas.microsoft.com/office/powerpoint/2010/main" val="663187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D8C72B01-ADA9-49B8-BF2A-B3DE45252537}"/>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4" name="Title">
            <a:extLst>
              <a:ext uri="{FF2B5EF4-FFF2-40B4-BE49-F238E27FC236}">
                <a16:creationId xmlns:a16="http://schemas.microsoft.com/office/drawing/2014/main" id="{C67B1A61-B61A-4040-A041-4A1BBDDC74DD}"/>
              </a:ext>
            </a:extLst>
          </p:cNvPr>
          <p:cNvSpPr>
            <a:spLocks noGrp="1"/>
          </p:cNvSpPr>
          <p:nvPr>
            <p:ph type="title"/>
          </p:nvPr>
        </p:nvSpPr>
        <p:spPr>
          <a:xfrm>
            <a:off x="838200" y="1658679"/>
            <a:ext cx="10515600" cy="2009554"/>
          </a:xfrm>
        </p:spPr>
        <p:txBody>
          <a:bodyPr>
            <a:normAutofit/>
          </a:bodyPr>
          <a:lstStyle>
            <a:lvl1pPr algn="ctr">
              <a:defRPr sz="4200"/>
            </a:lvl1pPr>
          </a:lstStyle>
          <a:p>
            <a:r>
              <a:rPr lang="en-US"/>
              <a:t>Click to edit Master title style</a:t>
            </a:r>
            <a:endParaRPr lang="en-US" dirty="0"/>
          </a:p>
        </p:txBody>
      </p:sp>
    </p:spTree>
    <p:extLst>
      <p:ext uri="{BB962C8B-B14F-4D97-AF65-F5344CB8AC3E}">
        <p14:creationId xmlns:p14="http://schemas.microsoft.com/office/powerpoint/2010/main" val="350846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53CD-0C48-4028-86F7-D5A96FFAFD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35EE20-B4B3-48E5-8CA3-74D17B6B0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B3206-09FA-4424-AAC4-F1421037C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4B83DD-45C6-4648-A291-4E07825D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84150-DD9D-47D0-BF19-F4C63B6F32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2FD34-C28F-4357-9DDB-4312DC88CC1B}"/>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8" name="Footer Placeholder 7">
            <a:extLst>
              <a:ext uri="{FF2B5EF4-FFF2-40B4-BE49-F238E27FC236}">
                <a16:creationId xmlns:a16="http://schemas.microsoft.com/office/drawing/2014/main" id="{5627E6DE-5D3B-47AC-BB33-438D4E7965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1AF70-FE02-4AAE-8C48-6D6EC15AF0A9}"/>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3146383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4ABA6732-34C2-4A61-91AC-D0E7BC9DE767}"/>
              </a:ext>
            </a:extLst>
          </p:cNvPr>
          <p:cNvSpPr>
            <a:spLocks noGrp="1"/>
          </p:cNvSpPr>
          <p:nvPr>
            <p:ph type="sldNum" sz="quarter" idx="12"/>
          </p:nvPr>
        </p:nvSpPr>
        <p:spPr/>
        <p:txBody>
          <a:bodyPr/>
          <a:lstStyle/>
          <a:p>
            <a:fld id="{AAC8BD42-323A-4949-A8CE-01CEE144D48E}" type="slidenum">
              <a:rPr lang="en-US" smtClean="0"/>
              <a:pPr/>
              <a:t>‹#›</a:t>
            </a:fld>
            <a:endParaRPr lang="en-US" dirty="0"/>
          </a:p>
        </p:txBody>
      </p:sp>
      <p:sp>
        <p:nvSpPr>
          <p:cNvPr id="6" name="Content Placeholder Right">
            <a:extLst>
              <a:ext uri="{FF2B5EF4-FFF2-40B4-BE49-F238E27FC236}">
                <a16:creationId xmlns:a16="http://schemas.microsoft.com/office/drawing/2014/main" id="{1ED28491-2619-4F62-8651-7226A0B97A81}"/>
              </a:ext>
            </a:extLst>
          </p:cNvPr>
          <p:cNvSpPr>
            <a:spLocks noGrp="1"/>
          </p:cNvSpPr>
          <p:nvPr>
            <p:ph sz="quarter" idx="11"/>
          </p:nvPr>
        </p:nvSpPr>
        <p:spPr>
          <a:xfrm>
            <a:off x="6227135" y="1478293"/>
            <a:ext cx="5126665"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Left">
            <a:extLst>
              <a:ext uri="{FF2B5EF4-FFF2-40B4-BE49-F238E27FC236}">
                <a16:creationId xmlns:a16="http://schemas.microsoft.com/office/drawing/2014/main" id="{AAF70431-3AE9-442D-A11C-19B09BDE1A7F}"/>
              </a:ext>
            </a:extLst>
          </p:cNvPr>
          <p:cNvSpPr>
            <a:spLocks noGrp="1"/>
          </p:cNvSpPr>
          <p:nvPr>
            <p:ph sz="quarter" idx="10"/>
          </p:nvPr>
        </p:nvSpPr>
        <p:spPr>
          <a:xfrm>
            <a:off x="838200" y="1478293"/>
            <a:ext cx="5126665"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97A7BFC3-7204-4635-846E-73D07BA795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5855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Slide Number Placeholder">
            <a:extLst>
              <a:ext uri="{FF2B5EF4-FFF2-40B4-BE49-F238E27FC236}">
                <a16:creationId xmlns:a16="http://schemas.microsoft.com/office/drawing/2014/main" id="{16BF7940-F5F4-46CD-87B4-ACC0B3657F9C}"/>
              </a:ext>
            </a:extLst>
          </p:cNvPr>
          <p:cNvSpPr>
            <a:spLocks noGrp="1"/>
          </p:cNvSpPr>
          <p:nvPr>
            <p:ph type="sldNum" sz="quarter" idx="10"/>
          </p:nvPr>
        </p:nvSpPr>
        <p:spPr/>
        <p:txBody>
          <a:bodyPr/>
          <a:lstStyle/>
          <a:p>
            <a:fld id="{AAC8BD42-323A-4949-A8CE-01CEE144D48E}" type="slidenum">
              <a:rPr lang="en-US" smtClean="0"/>
              <a:pPr/>
              <a:t>‹#›</a:t>
            </a:fld>
            <a:endParaRPr lang="en-US" dirty="0"/>
          </a:p>
        </p:txBody>
      </p:sp>
      <p:sp>
        <p:nvSpPr>
          <p:cNvPr id="6" name="Content Placeholder Right"/>
          <p:cNvSpPr>
            <a:spLocks noGrp="1"/>
          </p:cNvSpPr>
          <p:nvPr>
            <p:ph sz="quarter" idx="4"/>
          </p:nvPr>
        </p:nvSpPr>
        <p:spPr>
          <a:xfrm>
            <a:off x="6172201"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Right"/>
          <p:cNvSpPr>
            <a:spLocks noGrp="1"/>
          </p:cNvSpPr>
          <p:nvPr>
            <p:ph type="body" sz="quarter" idx="3"/>
          </p:nvPr>
        </p:nvSpPr>
        <p:spPr>
          <a:xfrm>
            <a:off x="6172201" y="1494350"/>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Left"/>
          <p:cNvSpPr>
            <a:spLocks noGrp="1"/>
          </p:cNvSpPr>
          <p:nvPr>
            <p:ph sz="half" idx="2"/>
          </p:nvPr>
        </p:nvSpPr>
        <p:spPr>
          <a:xfrm>
            <a:off x="839789" y="2318263"/>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Left"/>
          <p:cNvSpPr>
            <a:spLocks noGrp="1"/>
          </p:cNvSpPr>
          <p:nvPr>
            <p:ph type="body" idx="1"/>
          </p:nvPr>
        </p:nvSpPr>
        <p:spPr>
          <a:xfrm>
            <a:off x="839789" y="1494350"/>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Title">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468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Full 1">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129757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Tree>
    <p:extLst>
      <p:ext uri="{BB962C8B-B14F-4D97-AF65-F5344CB8AC3E}">
        <p14:creationId xmlns:p14="http://schemas.microsoft.com/office/powerpoint/2010/main" val="2150825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038D1918-C58C-E040-AED2-2E2FF5816C03}"/>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273F8B51-1DEA-FB45-994E-0C7AD04042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8" name="Color path 45°">
              <a:extLst>
                <a:ext uri="{FF2B5EF4-FFF2-40B4-BE49-F238E27FC236}">
                  <a16:creationId xmlns:a16="http://schemas.microsoft.com/office/drawing/2014/main" id="{0616318A-E615-304C-9925-F337F4A9A0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Englis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5625" y="4466409"/>
            <a:ext cx="3020750" cy="1273810"/>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277594566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nal Slide_French">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96FE90CD-AF23-FD47-8B62-21C8E558DAA8}"/>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BDBEBFEE-7D96-7440-9EAE-B80D0F8411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8" name="Color path 45°">
              <a:extLst>
                <a:ext uri="{FF2B5EF4-FFF2-40B4-BE49-F238E27FC236}">
                  <a16:creationId xmlns:a16="http://schemas.microsoft.com/office/drawing/2014/main" id="{F16B3D8C-0C09-5A4B-B289-1C7817950CD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Frenc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463796" y="4466959"/>
            <a:ext cx="3264408" cy="1269492"/>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410515031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inal Slide_Spanish">
    <p:spTree>
      <p:nvGrpSpPr>
        <p:cNvPr id="1" name=""/>
        <p:cNvGrpSpPr/>
        <p:nvPr/>
      </p:nvGrpSpPr>
      <p:grpSpPr>
        <a:xfrm>
          <a:off x="0" y="0"/>
          <a:ext cx="0" cy="0"/>
          <a:chOff x="0" y="0"/>
          <a:chExt cx="0" cy="0"/>
        </a:xfrm>
      </p:grpSpPr>
      <p:grpSp>
        <p:nvGrpSpPr>
          <p:cNvPr id="2" name="Color paths">
            <a:extLst>
              <a:ext uri="{FF2B5EF4-FFF2-40B4-BE49-F238E27FC236}">
                <a16:creationId xmlns:a16="http://schemas.microsoft.com/office/drawing/2014/main" id="{FDE9A328-7B35-DF47-818B-1DD7FB3A4C08}"/>
              </a:ext>
            </a:extLst>
          </p:cNvPr>
          <p:cNvGrpSpPr/>
          <p:nvPr userDrawn="1"/>
        </p:nvGrpSpPr>
        <p:grpSpPr>
          <a:xfrm>
            <a:off x="1270" y="714"/>
            <a:ext cx="12190730" cy="6857286"/>
            <a:chOff x="1270" y="714"/>
            <a:chExt cx="12190730" cy="6857286"/>
          </a:xfrm>
        </p:grpSpPr>
        <p:pic>
          <p:nvPicPr>
            <p:cNvPr id="5" name="Color path 26°">
              <a:extLst>
                <a:ext uri="{FF2B5EF4-FFF2-40B4-BE49-F238E27FC236}">
                  <a16:creationId xmlns:a16="http://schemas.microsoft.com/office/drawing/2014/main" id="{099421EE-A199-9E44-B250-1DBC4B1D49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p:spPr>
        </p:pic>
        <p:pic>
          <p:nvPicPr>
            <p:cNvPr id="6" name="Color path 45°">
              <a:extLst>
                <a:ext uri="{FF2B5EF4-FFF2-40B4-BE49-F238E27FC236}">
                  <a16:creationId xmlns:a16="http://schemas.microsoft.com/office/drawing/2014/main" id="{43C5223C-21BC-844F-A509-90C9762C04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70" y="714"/>
              <a:ext cx="12189459" cy="6856571"/>
            </a:xfrm>
            <a:prstGeom prst="rect">
              <a:avLst/>
            </a:prstGeom>
          </p:spPr>
        </p:pic>
      </p:grpSp>
      <p:pic>
        <p:nvPicPr>
          <p:cNvPr id="3" name="CRS logo-tagline Spanish">
            <a:extLst>
              <a:ext uri="{FF2B5EF4-FFF2-40B4-BE49-F238E27FC236}">
                <a16:creationId xmlns:a16="http://schemas.microsoft.com/office/drawing/2014/main" id="{14D83F39-2C1E-C54F-9ECE-87F1E23FFDF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354068" y="4454685"/>
            <a:ext cx="3483864" cy="1270159"/>
          </a:xfrm>
          <a:prstGeom prst="rect">
            <a:avLst/>
          </a:prstGeom>
        </p:spPr>
      </p:pic>
      <p:sp>
        <p:nvSpPr>
          <p:cNvPr id="7" name="Title">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solidFill>
                  <a:schemeClr val="tx1"/>
                </a:solidFill>
                <a:latin typeface="Times" pitchFamily="2" charset="0"/>
              </a:defRPr>
            </a:lvl1pPr>
          </a:lstStyle>
          <a:p>
            <a:r>
              <a:rPr lang="en-US" dirty="0"/>
              <a:t>Insert Final Thoughts</a:t>
            </a:r>
          </a:p>
        </p:txBody>
      </p:sp>
    </p:spTree>
    <p:extLst>
      <p:ext uri="{BB962C8B-B14F-4D97-AF65-F5344CB8AC3E}">
        <p14:creationId xmlns:p14="http://schemas.microsoft.com/office/powerpoint/2010/main" val="1237853161"/>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imple Slide">
    <p:spTree>
      <p:nvGrpSpPr>
        <p:cNvPr id="1" name=""/>
        <p:cNvGrpSpPr/>
        <p:nvPr/>
      </p:nvGrpSpPr>
      <p:grpSpPr>
        <a:xfrm>
          <a:off x="0" y="0"/>
          <a:ext cx="0" cy="0"/>
          <a:chOff x="0" y="0"/>
          <a:chExt cx="0" cy="0"/>
        </a:xfrm>
      </p:grpSpPr>
      <p:sp>
        <p:nvSpPr>
          <p:cNvPr id="25" name="Slide Number Placeholder 26">
            <a:extLst>
              <a:ext uri="{FF2B5EF4-FFF2-40B4-BE49-F238E27FC236}">
                <a16:creationId xmlns:a16="http://schemas.microsoft.com/office/drawing/2014/main" id="{1AF943D4-9E9D-4331-8857-FE3CD48C4857}"/>
              </a:ext>
            </a:extLst>
          </p:cNvPr>
          <p:cNvSpPr>
            <a:spLocks noGrp="1"/>
          </p:cNvSpPr>
          <p:nvPr>
            <p:ph type="sldNum" sz="quarter" idx="4"/>
          </p:nvPr>
        </p:nvSpPr>
        <p:spPr>
          <a:xfrm>
            <a:off x="8763000" y="6293273"/>
            <a:ext cx="2743200" cy="365125"/>
          </a:xfrm>
          <a:prstGeom prst="rect">
            <a:avLst/>
          </a:prstGeom>
        </p:spPr>
        <p:txBody>
          <a:bodyPr vert="horz" lIns="91440" tIns="45720" rIns="91440" bIns="45720" rtlCol="0" anchor="ctr"/>
          <a:lstStyle>
            <a:lvl1pPr algn="r">
              <a:defRPr sz="1200" baseline="0">
                <a:solidFill>
                  <a:schemeClr val="accent1"/>
                </a:solidFill>
                <a:latin typeface="+mj-lt"/>
              </a:defRPr>
            </a:lvl1pPr>
          </a:lstStyle>
          <a:p>
            <a:fld id="{D0E54FD8-6876-42F9-AD3F-CACC6F873F70}" type="slidenum">
              <a:rPr lang="en-US" smtClean="0"/>
              <a:pPr/>
              <a:t>‹#›</a:t>
            </a:fld>
            <a:endParaRPr lang="en-US" dirty="0"/>
          </a:p>
        </p:txBody>
      </p:sp>
      <p:sp>
        <p:nvSpPr>
          <p:cNvPr id="3" name="Text Placeholder 2">
            <a:extLst>
              <a:ext uri="{FF2B5EF4-FFF2-40B4-BE49-F238E27FC236}">
                <a16:creationId xmlns:a16="http://schemas.microsoft.com/office/drawing/2014/main" id="{A3168097-C147-4420-A215-E64801FF5BE8}"/>
              </a:ext>
            </a:extLst>
          </p:cNvPr>
          <p:cNvSpPr>
            <a:spLocks noGrp="1"/>
          </p:cNvSpPr>
          <p:nvPr>
            <p:ph type="body" sz="quarter" idx="10" hasCustomPrompt="1"/>
          </p:nvPr>
        </p:nvSpPr>
        <p:spPr>
          <a:xfrm>
            <a:off x="685800" y="431800"/>
            <a:ext cx="10521950" cy="660400"/>
          </a:xfrm>
        </p:spPr>
        <p:txBody>
          <a:bodyPr>
            <a:noAutofit/>
          </a:bodyPr>
          <a:lstStyle>
            <a:lvl1pPr marL="0" indent="0">
              <a:buNone/>
              <a:defRPr sz="4800" b="1">
                <a:solidFill>
                  <a:schemeClr val="bg1"/>
                </a:solidFill>
                <a:latin typeface="Times New Roman" panose="02020603050405020304" pitchFamily="18" charset="0"/>
                <a:cs typeface="Times New Roman" panose="02020603050405020304" pitchFamily="18" charset="0"/>
              </a:defRPr>
            </a:lvl1pPr>
          </a:lstStyle>
          <a:p>
            <a:pPr lvl="0"/>
            <a:r>
              <a:rPr lang="en-US" dirty="0"/>
              <a:t>Enter your slide title</a:t>
            </a:r>
          </a:p>
        </p:txBody>
      </p:sp>
      <p:sp>
        <p:nvSpPr>
          <p:cNvPr id="19" name="Text Placeholder 2">
            <a:extLst>
              <a:ext uri="{FF2B5EF4-FFF2-40B4-BE49-F238E27FC236}">
                <a16:creationId xmlns:a16="http://schemas.microsoft.com/office/drawing/2014/main" id="{24623AEE-9B9F-4B00-9485-D6E7506DC587}"/>
              </a:ext>
            </a:extLst>
          </p:cNvPr>
          <p:cNvSpPr>
            <a:spLocks noGrp="1"/>
          </p:cNvSpPr>
          <p:nvPr>
            <p:ph idx="1"/>
          </p:nvPr>
        </p:nvSpPr>
        <p:spPr>
          <a:xfrm>
            <a:off x="685800" y="1920346"/>
            <a:ext cx="10521779" cy="3017309"/>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2">
            <a:extLst>
              <a:ext uri="{FF2B5EF4-FFF2-40B4-BE49-F238E27FC236}">
                <a16:creationId xmlns:a16="http://schemas.microsoft.com/office/drawing/2014/main" id="{20CD6858-0337-40A5-A021-AF1AF2518367}"/>
              </a:ext>
              <a:ext uri="{C183D7F6-B498-43B3-948B-1728B52AA6E4}">
                <adec:decorative xmlns:adec="http://schemas.microsoft.com/office/drawing/2017/decorative" val="1"/>
              </a:ext>
            </a:extLst>
          </p:cNvPr>
          <p:cNvGrpSpPr/>
          <p:nvPr/>
        </p:nvGrpSpPr>
        <p:grpSpPr>
          <a:xfrm>
            <a:off x="689273" y="6154160"/>
            <a:ext cx="3674567" cy="55130"/>
            <a:chOff x="0" y="0"/>
            <a:chExt cx="38091967" cy="571500"/>
          </a:xfrm>
        </p:grpSpPr>
        <p:sp>
          <p:nvSpPr>
            <p:cNvPr id="21" name="Freeform 3">
              <a:extLst>
                <a:ext uri="{FF2B5EF4-FFF2-40B4-BE49-F238E27FC236}">
                  <a16:creationId xmlns:a16="http://schemas.microsoft.com/office/drawing/2014/main" id="{948A130F-0798-46BE-84CA-619F1A194BE4}"/>
                </a:ext>
              </a:extLst>
            </p:cNvPr>
            <p:cNvSpPr/>
            <p:nvPr/>
          </p:nvSpPr>
          <p:spPr>
            <a:xfrm>
              <a:off x="0" y="255270"/>
              <a:ext cx="38091966" cy="69850"/>
            </a:xfrm>
            <a:custGeom>
              <a:avLst/>
              <a:gdLst/>
              <a:ahLst/>
              <a:cxnLst/>
              <a:rect l="l" t="t" r="r" b="b"/>
              <a:pathLst>
                <a:path w="38091966" h="69850">
                  <a:moveTo>
                    <a:pt x="37801138" y="0"/>
                  </a:moveTo>
                  <a:lnTo>
                    <a:pt x="0" y="0"/>
                  </a:lnTo>
                  <a:lnTo>
                    <a:pt x="0" y="69850"/>
                  </a:lnTo>
                  <a:lnTo>
                    <a:pt x="38091966" y="69850"/>
                  </a:lnTo>
                  <a:lnTo>
                    <a:pt x="38091966" y="0"/>
                  </a:lnTo>
                  <a:close/>
                </a:path>
              </a:pathLst>
            </a:custGeom>
            <a:solidFill>
              <a:srgbClr val="FFFFFF"/>
            </a:solidFill>
          </p:spPr>
        </p:sp>
      </p:grpSp>
      <p:sp>
        <p:nvSpPr>
          <p:cNvPr id="24" name="Footer Placeholder 20">
            <a:extLst>
              <a:ext uri="{FF2B5EF4-FFF2-40B4-BE49-F238E27FC236}">
                <a16:creationId xmlns:a16="http://schemas.microsoft.com/office/drawing/2014/main" id="{F16673D4-628C-410F-AF77-EEC4C48F89FC}"/>
              </a:ext>
              <a:ext uri="{C183D7F6-B498-43B3-948B-1728B52AA6E4}">
                <adec:decorative xmlns:adec="http://schemas.microsoft.com/office/drawing/2017/decorative" val="1"/>
              </a:ext>
            </a:extLst>
          </p:cNvPr>
          <p:cNvSpPr>
            <a:spLocks noGrp="1"/>
          </p:cNvSpPr>
          <p:nvPr>
            <p:ph type="ftr" sz="quarter" idx="3"/>
          </p:nvPr>
        </p:nvSpPr>
        <p:spPr>
          <a:xfrm>
            <a:off x="685800" y="6255915"/>
            <a:ext cx="4114800" cy="439843"/>
          </a:xfrm>
          <a:prstGeom prst="rect">
            <a:avLst/>
          </a:prstGeom>
        </p:spPr>
        <p:txBody>
          <a:bodyPr vert="horz" lIns="91440" tIns="45720" rIns="91440" bIns="45720" rtlCol="0" anchor="ctr"/>
          <a:lstStyle>
            <a:lvl1pPr algn="l">
              <a:defRPr sz="933">
                <a:solidFill>
                  <a:schemeClr val="tx1">
                    <a:tint val="75000"/>
                  </a:schemeClr>
                </a:solidFill>
                <a:latin typeface="+mj-lt"/>
              </a:defRPr>
            </a:lvl1pPr>
          </a:lstStyle>
          <a:p>
            <a:r>
              <a:rPr lang="en-US" dirty="0">
                <a:solidFill>
                  <a:srgbClr val="00A2C7"/>
                </a:solidFill>
              </a:rPr>
              <a:t>Slide Deck Name - Month Year</a:t>
            </a:r>
          </a:p>
        </p:txBody>
      </p:sp>
    </p:spTree>
    <p:extLst>
      <p:ext uri="{BB962C8B-B14F-4D97-AF65-F5344CB8AC3E}">
        <p14:creationId xmlns:p14="http://schemas.microsoft.com/office/powerpoint/2010/main" val="1973808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charset="0"/>
            </a:endParaRPr>
          </a:p>
        </p:txBody>
      </p:sp>
      <p:sp>
        <p:nvSpPr>
          <p:cNvPr id="2" name="Title 1"/>
          <p:cNvSpPr>
            <a:spLocks noGrp="1"/>
          </p:cNvSpPr>
          <p:nvPr>
            <p:ph type="ctrTitle"/>
          </p:nvPr>
        </p:nvSpPr>
        <p:spPr>
          <a:xfrm>
            <a:off x="914400" y="1498608"/>
            <a:ext cx="10363200" cy="1470025"/>
          </a:xfrm>
        </p:spPr>
        <p:txBody>
          <a:bodyPr/>
          <a:lstStyle>
            <a:lvl1pPr algn="ctr">
              <a:defRPr baseline="0">
                <a:solidFill>
                  <a:srgbClr val="009BA0"/>
                </a:solidFill>
                <a:latin typeface="arial" charset="0"/>
              </a:defRPr>
            </a:lvl1pPr>
          </a:lstStyle>
          <a:p>
            <a:r>
              <a:rPr lang="en-US"/>
              <a:t>Click to edit Master title style</a:t>
            </a:r>
            <a:endParaRPr lang="en-JM"/>
          </a:p>
        </p:txBody>
      </p:sp>
      <p:sp>
        <p:nvSpPr>
          <p:cNvPr id="3" name="Subtitle 2"/>
          <p:cNvSpPr>
            <a:spLocks noGrp="1"/>
          </p:cNvSpPr>
          <p:nvPr>
            <p:ph type="subTitle" idx="1"/>
          </p:nvPr>
        </p:nvSpPr>
        <p:spPr>
          <a:xfrm>
            <a:off x="1828800" y="3254382"/>
            <a:ext cx="8534400" cy="885825"/>
          </a:xfrm>
        </p:spPr>
        <p:txBody>
          <a:bodyPr/>
          <a:lstStyle>
            <a:lvl1pPr marL="0" indent="0" algn="ctr">
              <a:buNone/>
              <a:defRPr>
                <a:solidFill>
                  <a:srgbClr val="17375E"/>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JM"/>
          </a:p>
        </p:txBody>
      </p:sp>
    </p:spTree>
    <p:extLst>
      <p:ext uri="{BB962C8B-B14F-4D97-AF65-F5344CB8AC3E}">
        <p14:creationId xmlns:p14="http://schemas.microsoft.com/office/powerpoint/2010/main" val="1218289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2006605"/>
            <a:ext cx="4572000" cy="4110567"/>
          </a:xfrm>
        </p:spPr>
        <p:txBody>
          <a:bodyPr>
            <a:normAutofit/>
          </a:bodyPr>
          <a:lstStyle>
            <a:lvl1pPr marL="0" indent="0">
              <a:buFontTx/>
              <a:buNone/>
              <a:defRPr sz="1333">
                <a:solidFill>
                  <a:srgbClr val="17375E"/>
                </a:solidFill>
              </a:defRPr>
            </a:lvl1pPr>
          </a:lstStyle>
          <a:p>
            <a:endParaRPr lang="en-JM"/>
          </a:p>
        </p:txBody>
      </p:sp>
      <p:sp>
        <p:nvSpPr>
          <p:cNvPr id="9" name="Text Placeholder 26"/>
          <p:cNvSpPr>
            <a:spLocks noGrp="1"/>
          </p:cNvSpPr>
          <p:nvPr>
            <p:ph type="body" sz="quarter" idx="15"/>
          </p:nvPr>
        </p:nvSpPr>
        <p:spPr>
          <a:xfrm>
            <a:off x="4978400" y="2728381"/>
            <a:ext cx="2836333" cy="1107016"/>
          </a:xfrm>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a:p>
        </p:txBody>
      </p:sp>
      <p:sp>
        <p:nvSpPr>
          <p:cNvPr id="10" name="Text Placeholder 26"/>
          <p:cNvSpPr>
            <a:spLocks noGrp="1"/>
          </p:cNvSpPr>
          <p:nvPr>
            <p:ph type="body" sz="quarter" idx="16"/>
          </p:nvPr>
        </p:nvSpPr>
        <p:spPr>
          <a:xfrm>
            <a:off x="8542867" y="2717797"/>
            <a:ext cx="2836333" cy="1107016"/>
          </a:xfrm>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a:p>
        </p:txBody>
      </p:sp>
      <p:sp>
        <p:nvSpPr>
          <p:cNvPr id="11" name="Text Placeholder 26"/>
          <p:cNvSpPr>
            <a:spLocks noGrp="1"/>
          </p:cNvSpPr>
          <p:nvPr>
            <p:ph type="body" sz="quarter" idx="17"/>
          </p:nvPr>
        </p:nvSpPr>
        <p:spPr>
          <a:xfrm>
            <a:off x="4982634" y="4845235"/>
            <a:ext cx="2836333" cy="1107016"/>
          </a:xfrm>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a:p>
        </p:txBody>
      </p:sp>
      <p:sp>
        <p:nvSpPr>
          <p:cNvPr id="12" name="Text Placeholder 26"/>
          <p:cNvSpPr>
            <a:spLocks noGrp="1"/>
          </p:cNvSpPr>
          <p:nvPr>
            <p:ph type="body" sz="quarter" idx="18"/>
          </p:nvPr>
        </p:nvSpPr>
        <p:spPr>
          <a:xfrm>
            <a:off x="8547100" y="4834651"/>
            <a:ext cx="2836333" cy="1107016"/>
          </a:xfrm>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a:p>
        </p:txBody>
      </p:sp>
      <p:sp>
        <p:nvSpPr>
          <p:cNvPr id="13" name="Text Placeholder 32"/>
          <p:cNvSpPr>
            <a:spLocks noGrp="1"/>
          </p:cNvSpPr>
          <p:nvPr>
            <p:ph type="body" sz="quarter" idx="19"/>
          </p:nvPr>
        </p:nvSpPr>
        <p:spPr>
          <a:xfrm>
            <a:off x="5486400" y="2230967"/>
            <a:ext cx="2133600" cy="410820"/>
          </a:xfrm>
        </p:spPr>
        <p:txBody>
          <a:bodyPr>
            <a:normAutofit/>
          </a:bodyPr>
          <a:lstStyle>
            <a:lvl1pPr marL="0" indent="0">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4" name="Text Placeholder 32"/>
          <p:cNvSpPr>
            <a:spLocks noGrp="1"/>
          </p:cNvSpPr>
          <p:nvPr>
            <p:ph type="body" sz="quarter" idx="20"/>
          </p:nvPr>
        </p:nvSpPr>
        <p:spPr>
          <a:xfrm>
            <a:off x="9042400" y="2230967"/>
            <a:ext cx="2133600" cy="410820"/>
          </a:xfrm>
        </p:spPr>
        <p:txBody>
          <a:bodyPr>
            <a:normAutofit/>
          </a:bodyPr>
          <a:lstStyle>
            <a:lvl1pPr marL="0" indent="0">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5" name="Text Placeholder 32"/>
          <p:cNvSpPr>
            <a:spLocks noGrp="1"/>
          </p:cNvSpPr>
          <p:nvPr>
            <p:ph type="body" sz="quarter" idx="21"/>
          </p:nvPr>
        </p:nvSpPr>
        <p:spPr>
          <a:xfrm>
            <a:off x="5486400" y="4343403"/>
            <a:ext cx="2133600" cy="410820"/>
          </a:xfrm>
        </p:spPr>
        <p:txBody>
          <a:bodyPr>
            <a:normAutofit/>
          </a:bodyPr>
          <a:lstStyle>
            <a:lvl1pPr marL="0" indent="0">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6" name="Text Placeholder 32"/>
          <p:cNvSpPr>
            <a:spLocks noGrp="1"/>
          </p:cNvSpPr>
          <p:nvPr>
            <p:ph type="body" sz="quarter" idx="22"/>
          </p:nvPr>
        </p:nvSpPr>
        <p:spPr>
          <a:xfrm>
            <a:off x="9042400" y="4343403"/>
            <a:ext cx="2133600" cy="410820"/>
          </a:xfrm>
        </p:spPr>
        <p:txBody>
          <a:bodyPr>
            <a:normAutofit/>
          </a:bodyPr>
          <a:lstStyle>
            <a:lvl1pPr marL="0" indent="0">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8"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9"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55117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D29A-B589-4B4D-B157-E69C1EDE0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3F921-0374-439A-A1A7-0463EE3E04C5}"/>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4" name="Footer Placeholder 3">
            <a:extLst>
              <a:ext uri="{FF2B5EF4-FFF2-40B4-BE49-F238E27FC236}">
                <a16:creationId xmlns:a16="http://schemas.microsoft.com/office/drawing/2014/main" id="{6B1535AF-CB84-4965-BBCB-C182B0749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1A689-F827-4699-A884-39896F6DBA85}"/>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859405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5732000" y="2209800"/>
            <a:ext cx="2396000" cy="3352800"/>
          </a:xfrm>
        </p:spPr>
        <p:txBody>
          <a:bodyPr>
            <a:normAutofit/>
          </a:bodyPr>
          <a:lstStyle>
            <a:lvl1pPr>
              <a:defRPr sz="1600"/>
            </a:lvl1pPr>
          </a:lstStyle>
          <a:p>
            <a:endParaRPr lang="en-US"/>
          </a:p>
        </p:txBody>
      </p:sp>
      <p:sp>
        <p:nvSpPr>
          <p:cNvPr id="6" name="Picture Placeholder 10"/>
          <p:cNvSpPr>
            <a:spLocks noGrp="1"/>
          </p:cNvSpPr>
          <p:nvPr>
            <p:ph type="pic" sz="quarter" idx="27"/>
          </p:nvPr>
        </p:nvSpPr>
        <p:spPr>
          <a:xfrm>
            <a:off x="719733" y="2209800"/>
            <a:ext cx="2396000" cy="3352800"/>
          </a:xfrm>
        </p:spPr>
        <p:txBody>
          <a:bodyPr>
            <a:normAutofit/>
          </a:bodyPr>
          <a:lstStyle>
            <a:lvl1pPr>
              <a:defRPr sz="1600"/>
            </a:lvl1pPr>
          </a:lstStyle>
          <a:p>
            <a:endParaRPr lang="en-US"/>
          </a:p>
        </p:txBody>
      </p:sp>
      <p:sp>
        <p:nvSpPr>
          <p:cNvPr id="7"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73919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6096009" y="2281704"/>
            <a:ext cx="3892932" cy="406400"/>
          </a:xfrm>
        </p:spPr>
        <p:txBody>
          <a:bodyPr anchor="ctr">
            <a:noAutofit/>
          </a:bodyPr>
          <a:lstStyle>
            <a:lvl1pPr marL="0" indent="0" algn="l">
              <a:buFontTx/>
              <a:buNone/>
              <a:defRPr sz="1600" b="0" i="0">
                <a:solidFill>
                  <a:schemeClr val="tx1">
                    <a:lumMod val="65000"/>
                    <a:lumOff val="35000"/>
                  </a:schemeClr>
                </a:solidFill>
                <a:latin typeface="Arial" charset="0"/>
                <a:ea typeface="Arial" charset="0"/>
                <a:cs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11" name="Text Placeholder 3"/>
          <p:cNvSpPr>
            <a:spLocks noGrp="1"/>
          </p:cNvSpPr>
          <p:nvPr>
            <p:ph type="body" sz="quarter" idx="70"/>
          </p:nvPr>
        </p:nvSpPr>
        <p:spPr>
          <a:xfrm>
            <a:off x="832673" y="5156200"/>
            <a:ext cx="3115387" cy="406400"/>
          </a:xfrm>
        </p:spPr>
        <p:txBody>
          <a:bodyPr>
            <a:noAutofit/>
          </a:bodyPr>
          <a:lstStyle>
            <a:lvl1pPr marL="0" indent="0" algn="ctr">
              <a:buFontTx/>
              <a:buNone/>
              <a:defRPr sz="1600" b="0" i="0">
                <a:solidFill>
                  <a:schemeClr val="tx1">
                    <a:lumMod val="65000"/>
                    <a:lumOff val="35000"/>
                  </a:schemeClr>
                </a:solidFill>
                <a:latin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12" name="Text Placeholder 7"/>
          <p:cNvSpPr>
            <a:spLocks noGrp="1"/>
          </p:cNvSpPr>
          <p:nvPr>
            <p:ph type="body" sz="quarter" idx="71"/>
          </p:nvPr>
        </p:nvSpPr>
        <p:spPr>
          <a:xfrm>
            <a:off x="5428565" y="2870200"/>
            <a:ext cx="5442641" cy="1168400"/>
          </a:xfrm>
        </p:spPr>
        <p:txBody>
          <a:bodyPr>
            <a:noAutofit/>
          </a:bodyPr>
          <a:lstStyle>
            <a:lvl1pPr marL="0" indent="0" algn="l">
              <a:buFontTx/>
              <a:buNone/>
              <a:defRPr sz="1467">
                <a:solidFill>
                  <a:srgbClr val="A6A6A6"/>
                </a:solidFill>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13" name="Picture Placeholder 28"/>
          <p:cNvSpPr>
            <a:spLocks noGrp="1" noChangeAspect="1"/>
          </p:cNvSpPr>
          <p:nvPr>
            <p:ph type="pic" sz="quarter" idx="50"/>
          </p:nvPr>
        </p:nvSpPr>
        <p:spPr>
          <a:xfrm>
            <a:off x="934281" y="2362200"/>
            <a:ext cx="3028127" cy="2268000"/>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0"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473580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3496007" y="24130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0" name="Picture Placeholder 28"/>
          <p:cNvSpPr>
            <a:spLocks noGrp="1" noChangeAspect="1"/>
          </p:cNvSpPr>
          <p:nvPr>
            <p:ph type="pic" sz="quarter" idx="51"/>
          </p:nvPr>
        </p:nvSpPr>
        <p:spPr>
          <a:xfrm>
            <a:off x="5193207" y="24130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4" name="Picture Placeholder 28"/>
          <p:cNvSpPr>
            <a:spLocks noGrp="1" noChangeAspect="1"/>
          </p:cNvSpPr>
          <p:nvPr>
            <p:ph type="pic" sz="quarter" idx="52"/>
          </p:nvPr>
        </p:nvSpPr>
        <p:spPr>
          <a:xfrm>
            <a:off x="6890403" y="24130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3"/>
          </p:nvPr>
        </p:nvSpPr>
        <p:spPr>
          <a:xfrm>
            <a:off x="4350407" y="38354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4"/>
          </p:nvPr>
        </p:nvSpPr>
        <p:spPr>
          <a:xfrm>
            <a:off x="6077606" y="38354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9" name="Picture Placeholder 28"/>
          <p:cNvSpPr>
            <a:spLocks noGrp="1" noChangeAspect="1"/>
          </p:cNvSpPr>
          <p:nvPr>
            <p:ph type="pic" sz="quarter" idx="55"/>
          </p:nvPr>
        </p:nvSpPr>
        <p:spPr>
          <a:xfrm>
            <a:off x="8576007" y="24130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20" name="Picture Placeholder 28"/>
          <p:cNvSpPr>
            <a:spLocks noGrp="1" noChangeAspect="1"/>
          </p:cNvSpPr>
          <p:nvPr>
            <p:ph type="pic" sz="quarter" idx="56"/>
          </p:nvPr>
        </p:nvSpPr>
        <p:spPr>
          <a:xfrm>
            <a:off x="7703207" y="3835405"/>
            <a:ext cx="1631999" cy="1223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1"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8601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08205"/>
            <a:ext cx="10972800" cy="4063999"/>
          </a:xfrm>
        </p:spPr>
        <p:txBody>
          <a:bodyPr>
            <a:normAutofit/>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873377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812800" y="2844800"/>
            <a:ext cx="3149600" cy="3022600"/>
          </a:xfrm>
        </p:spPr>
        <p:txBody>
          <a:bodyPr>
            <a:normAutofit/>
          </a:bodyPr>
          <a:lstStyle>
            <a:lvl1pPr algn="ctr">
              <a:buNone/>
              <a:defRPr sz="1200" b="0" i="0">
                <a:solidFill>
                  <a:srgbClr val="A6A6A6"/>
                </a:solidFill>
                <a:latin typeface="Arial" charset="0"/>
                <a:cs typeface="Arial" charset="0"/>
              </a:defRPr>
            </a:lvl1pPr>
          </a:lstStyle>
          <a:p>
            <a:pPr lvl="0"/>
            <a:endParaRPr lang="en-JM"/>
          </a:p>
        </p:txBody>
      </p:sp>
      <p:sp>
        <p:nvSpPr>
          <p:cNvPr id="9" name="Content Placeholder 13"/>
          <p:cNvSpPr>
            <a:spLocks noGrp="1"/>
          </p:cNvSpPr>
          <p:nvPr>
            <p:ph sz="quarter" idx="42"/>
          </p:nvPr>
        </p:nvSpPr>
        <p:spPr>
          <a:xfrm>
            <a:off x="4572000" y="2844800"/>
            <a:ext cx="3149600" cy="3022600"/>
          </a:xfrm>
        </p:spPr>
        <p:txBody>
          <a:bodyPr>
            <a:normAutofit/>
          </a:bodyPr>
          <a:lstStyle>
            <a:lvl1pPr algn="ctr">
              <a:buNone/>
              <a:defRPr sz="1200" b="0" i="0">
                <a:solidFill>
                  <a:srgbClr val="A6A6A6"/>
                </a:solidFill>
                <a:latin typeface="Arial" charset="0"/>
                <a:cs typeface="Arial" charset="0"/>
              </a:defRPr>
            </a:lvl1pPr>
          </a:lstStyle>
          <a:p>
            <a:pPr lvl="0"/>
            <a:endParaRPr lang="en-JM"/>
          </a:p>
        </p:txBody>
      </p:sp>
      <p:sp>
        <p:nvSpPr>
          <p:cNvPr id="10" name="Content Placeholder 13"/>
          <p:cNvSpPr>
            <a:spLocks noGrp="1"/>
          </p:cNvSpPr>
          <p:nvPr>
            <p:ph sz="quarter" idx="43"/>
          </p:nvPr>
        </p:nvSpPr>
        <p:spPr>
          <a:xfrm>
            <a:off x="8432800" y="2844800"/>
            <a:ext cx="3149600" cy="3022600"/>
          </a:xfrm>
        </p:spPr>
        <p:txBody>
          <a:bodyPr>
            <a:normAutofit/>
          </a:bodyPr>
          <a:lstStyle>
            <a:lvl1pPr algn="ctr">
              <a:buNone/>
              <a:defRPr sz="1200" b="0" i="0">
                <a:solidFill>
                  <a:srgbClr val="A6A6A6"/>
                </a:solidFill>
                <a:latin typeface="Arial" charset="0"/>
                <a:cs typeface="Arial" charset="0"/>
              </a:defRPr>
            </a:lvl1pPr>
          </a:lstStyle>
          <a:p>
            <a:pPr lvl="0"/>
            <a:endParaRPr lang="en-JM"/>
          </a:p>
        </p:txBody>
      </p:sp>
      <p:sp>
        <p:nvSpPr>
          <p:cNvPr id="8"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783271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0" y="1982469"/>
            <a:ext cx="3035808" cy="3230880"/>
          </a:xfrm>
        </p:spPr>
        <p:txBody>
          <a:bodyPr>
            <a:normAutofit/>
          </a:bodyPr>
          <a:lstStyle>
            <a:lvl1pPr>
              <a:defRPr sz="1467"/>
            </a:lvl1pPr>
          </a:lstStyle>
          <a:p>
            <a:endParaRPr lang="en-JM"/>
          </a:p>
        </p:txBody>
      </p:sp>
      <p:sp>
        <p:nvSpPr>
          <p:cNvPr id="8" name="Picture Placeholder 27"/>
          <p:cNvSpPr>
            <a:spLocks noGrp="1"/>
          </p:cNvSpPr>
          <p:nvPr>
            <p:ph type="pic" sz="quarter" idx="25"/>
          </p:nvPr>
        </p:nvSpPr>
        <p:spPr>
          <a:xfrm>
            <a:off x="3048000" y="1982469"/>
            <a:ext cx="3035808" cy="3230880"/>
          </a:xfrm>
        </p:spPr>
        <p:txBody>
          <a:bodyPr>
            <a:normAutofit/>
          </a:bodyPr>
          <a:lstStyle>
            <a:lvl1pPr>
              <a:defRPr sz="1467"/>
            </a:lvl1pPr>
          </a:lstStyle>
          <a:p>
            <a:endParaRPr lang="en-JM"/>
          </a:p>
        </p:txBody>
      </p:sp>
      <p:sp>
        <p:nvSpPr>
          <p:cNvPr id="9" name="Picture Placeholder 27"/>
          <p:cNvSpPr>
            <a:spLocks noGrp="1"/>
          </p:cNvSpPr>
          <p:nvPr>
            <p:ph type="pic" sz="quarter" idx="26"/>
          </p:nvPr>
        </p:nvSpPr>
        <p:spPr>
          <a:xfrm>
            <a:off x="6096000" y="1981200"/>
            <a:ext cx="3035808" cy="3230880"/>
          </a:xfrm>
        </p:spPr>
        <p:txBody>
          <a:bodyPr>
            <a:normAutofit/>
          </a:bodyPr>
          <a:lstStyle>
            <a:lvl1pPr>
              <a:defRPr sz="1467"/>
            </a:lvl1pPr>
          </a:lstStyle>
          <a:p>
            <a:endParaRPr lang="en-JM"/>
          </a:p>
        </p:txBody>
      </p:sp>
      <p:sp>
        <p:nvSpPr>
          <p:cNvPr id="10" name="Picture Placeholder 27"/>
          <p:cNvSpPr>
            <a:spLocks noGrp="1"/>
          </p:cNvSpPr>
          <p:nvPr>
            <p:ph type="pic" sz="quarter" idx="27"/>
          </p:nvPr>
        </p:nvSpPr>
        <p:spPr>
          <a:xfrm>
            <a:off x="9144000" y="1981200"/>
            <a:ext cx="3048000" cy="3230880"/>
          </a:xfrm>
        </p:spPr>
        <p:txBody>
          <a:bodyPr>
            <a:normAutofit/>
          </a:bodyPr>
          <a:lstStyle>
            <a:lvl1pPr>
              <a:defRPr sz="1467"/>
            </a:lvl1pPr>
          </a:lstStyle>
          <a:p>
            <a:endParaRPr lang="en-JM"/>
          </a:p>
        </p:txBody>
      </p:sp>
      <p:sp>
        <p:nvSpPr>
          <p:cNvPr id="11"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3" name="Text Placeholder 17"/>
          <p:cNvSpPr>
            <a:spLocks noGrp="1"/>
          </p:cNvSpPr>
          <p:nvPr>
            <p:ph type="body" sz="quarter" idx="28"/>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947030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812804" y="2514603"/>
            <a:ext cx="2303999" cy="1727999"/>
          </a:xfrm>
          <a:prstGeom prst="ellipse">
            <a:avLst/>
          </a:prstGeom>
          <a:ln w="76200" cap="sq">
            <a:noFill/>
            <a:miter lim="800000"/>
          </a:ln>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5" name="Picture Placeholder 28"/>
          <p:cNvSpPr>
            <a:spLocks noGrp="1" noChangeAspect="1"/>
          </p:cNvSpPr>
          <p:nvPr>
            <p:ph type="pic" sz="quarter" idx="51"/>
          </p:nvPr>
        </p:nvSpPr>
        <p:spPr>
          <a:xfrm>
            <a:off x="3284002" y="2514603"/>
            <a:ext cx="2303999" cy="1727999"/>
          </a:xfrm>
          <a:prstGeom prst="ellipse">
            <a:avLst/>
          </a:prstGeom>
          <a:ln w="76200" cap="sq">
            <a:noFill/>
            <a:miter lim="800000"/>
          </a:ln>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2"/>
          </p:nvPr>
        </p:nvSpPr>
        <p:spPr>
          <a:xfrm>
            <a:off x="5795271" y="2514603"/>
            <a:ext cx="2303999" cy="1727999"/>
          </a:xfrm>
          <a:prstGeom prst="ellipse">
            <a:avLst/>
          </a:prstGeom>
          <a:ln w="76200" cap="sq">
            <a:noFill/>
            <a:miter lim="800000"/>
          </a:ln>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3"/>
          </p:nvPr>
        </p:nvSpPr>
        <p:spPr>
          <a:xfrm>
            <a:off x="8364009" y="2514603"/>
            <a:ext cx="2303999" cy="1727999"/>
          </a:xfrm>
          <a:prstGeom prst="ellipse">
            <a:avLst/>
          </a:prstGeom>
          <a:ln w="76200" cap="sq">
            <a:noFill/>
            <a:miter lim="800000"/>
          </a:ln>
          <a:effectLst/>
        </p:spPr>
        <p:txBody>
          <a:bodyPr>
            <a:normAutofit/>
          </a:bodyPr>
          <a:lstStyle>
            <a:lvl1pPr marL="0" indent="0" algn="ctr">
              <a:buFontTx/>
              <a:buNone/>
              <a:defRPr sz="1867" b="0" i="0">
                <a:solidFill>
                  <a:schemeClr val="tx1">
                    <a:lumMod val="50000"/>
                    <a:lumOff val="50000"/>
                  </a:schemeClr>
                </a:solidFill>
                <a:latin typeface="Arial" charset="0"/>
                <a:cs typeface="Arial" charset="0"/>
              </a:defRPr>
            </a:lvl1pPr>
          </a:lstStyle>
          <a:p>
            <a:endParaRPr lang="en-JM"/>
          </a:p>
        </p:txBody>
      </p:sp>
      <p:sp>
        <p:nvSpPr>
          <p:cNvPr id="18" name="Text Placeholder 3"/>
          <p:cNvSpPr>
            <a:spLocks noGrp="1"/>
          </p:cNvSpPr>
          <p:nvPr>
            <p:ph type="body" sz="quarter" idx="57"/>
          </p:nvPr>
        </p:nvSpPr>
        <p:spPr>
          <a:xfrm>
            <a:off x="3352800" y="4851400"/>
            <a:ext cx="2235200" cy="406400"/>
          </a:xfrm>
        </p:spPr>
        <p:txBody>
          <a:bodyPr>
            <a:noAutofit/>
          </a:bodyPr>
          <a:lstStyle>
            <a:lvl1pPr marL="0" indent="0" algn="ctr">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19" name="Text Placeholder 3"/>
          <p:cNvSpPr>
            <a:spLocks noGrp="1"/>
          </p:cNvSpPr>
          <p:nvPr>
            <p:ph type="body" sz="quarter" idx="58"/>
          </p:nvPr>
        </p:nvSpPr>
        <p:spPr>
          <a:xfrm>
            <a:off x="5892800" y="4851400"/>
            <a:ext cx="2235200" cy="406400"/>
          </a:xfrm>
        </p:spPr>
        <p:txBody>
          <a:bodyPr>
            <a:noAutofit/>
          </a:bodyPr>
          <a:lstStyle>
            <a:lvl1pPr marL="0" indent="0" algn="ctr">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20" name="Text Placeholder 3"/>
          <p:cNvSpPr>
            <a:spLocks noGrp="1"/>
          </p:cNvSpPr>
          <p:nvPr>
            <p:ph type="body" sz="quarter" idx="59"/>
          </p:nvPr>
        </p:nvSpPr>
        <p:spPr>
          <a:xfrm>
            <a:off x="8364001" y="4851400"/>
            <a:ext cx="2235200" cy="406400"/>
          </a:xfrm>
        </p:spPr>
        <p:txBody>
          <a:bodyPr>
            <a:noAutofit/>
          </a:bodyPr>
          <a:lstStyle>
            <a:lvl1pPr marL="0" indent="0" algn="ctr">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21" name="Text Placeholder 3"/>
          <p:cNvSpPr>
            <a:spLocks noGrp="1"/>
          </p:cNvSpPr>
          <p:nvPr>
            <p:ph type="body" sz="quarter" idx="60"/>
          </p:nvPr>
        </p:nvSpPr>
        <p:spPr>
          <a:xfrm>
            <a:off x="812800" y="4851400"/>
            <a:ext cx="2235200" cy="406400"/>
          </a:xfrm>
        </p:spPr>
        <p:txBody>
          <a:bodyPr>
            <a:noAutofit/>
          </a:bodyPr>
          <a:lstStyle>
            <a:lvl1pPr marL="0" indent="0" algn="ctr">
              <a:buFontTx/>
              <a:buNone/>
              <a:defRPr sz="1600" b="0" i="0">
                <a:solidFill>
                  <a:schemeClr val="tx1">
                    <a:lumMod val="75000"/>
                    <a:lumOff val="25000"/>
                  </a:schemeClr>
                </a:solidFill>
                <a:latin typeface="Arial" charset="0"/>
                <a:ea typeface="Arial" charset="0"/>
                <a:cs typeface="Arial" charset="0"/>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a:p>
        </p:txBody>
      </p:sp>
      <p:sp>
        <p:nvSpPr>
          <p:cNvPr id="22" name="Text Placeholder 7"/>
          <p:cNvSpPr>
            <a:spLocks noGrp="1"/>
          </p:cNvSpPr>
          <p:nvPr>
            <p:ph type="body" sz="quarter" idx="61"/>
          </p:nvPr>
        </p:nvSpPr>
        <p:spPr>
          <a:xfrm>
            <a:off x="3352800" y="5156200"/>
            <a:ext cx="2235200" cy="711200"/>
          </a:xfrm>
        </p:spPr>
        <p:txBody>
          <a:bodyPr>
            <a:noAutofit/>
          </a:bodyPr>
          <a:lstStyle>
            <a:lvl1pPr marL="0" indent="0" algn="ctr">
              <a:buFontTx/>
              <a:buNone/>
              <a:defRPr sz="1467"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3" name="Text Placeholder 7"/>
          <p:cNvSpPr>
            <a:spLocks noGrp="1"/>
          </p:cNvSpPr>
          <p:nvPr>
            <p:ph type="body" sz="quarter" idx="62"/>
          </p:nvPr>
        </p:nvSpPr>
        <p:spPr>
          <a:xfrm>
            <a:off x="5892800" y="5156200"/>
            <a:ext cx="2235200" cy="711200"/>
          </a:xfrm>
        </p:spPr>
        <p:txBody>
          <a:bodyPr>
            <a:noAutofit/>
          </a:bodyPr>
          <a:lstStyle>
            <a:lvl1pPr marL="0" indent="0" algn="ctr">
              <a:buFontTx/>
              <a:buNone/>
              <a:defRPr sz="1467"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4" name="Text Placeholder 7"/>
          <p:cNvSpPr>
            <a:spLocks noGrp="1"/>
          </p:cNvSpPr>
          <p:nvPr>
            <p:ph type="body" sz="quarter" idx="63"/>
          </p:nvPr>
        </p:nvSpPr>
        <p:spPr>
          <a:xfrm>
            <a:off x="8364001" y="5156200"/>
            <a:ext cx="2235200" cy="711200"/>
          </a:xfrm>
        </p:spPr>
        <p:txBody>
          <a:bodyPr>
            <a:noAutofit/>
          </a:bodyPr>
          <a:lstStyle>
            <a:lvl1pPr marL="0" indent="0" algn="ctr">
              <a:buFontTx/>
              <a:buNone/>
              <a:defRPr sz="1467"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5" name="Text Placeholder 7"/>
          <p:cNvSpPr>
            <a:spLocks noGrp="1"/>
          </p:cNvSpPr>
          <p:nvPr>
            <p:ph type="body" sz="quarter" idx="64"/>
          </p:nvPr>
        </p:nvSpPr>
        <p:spPr>
          <a:xfrm>
            <a:off x="812800" y="5156200"/>
            <a:ext cx="2235200" cy="711200"/>
          </a:xfrm>
        </p:spPr>
        <p:txBody>
          <a:bodyPr>
            <a:noAutofit/>
          </a:bodyPr>
          <a:lstStyle>
            <a:lvl1pPr marL="0" indent="0" algn="ctr">
              <a:buFontTx/>
              <a:buNone/>
              <a:defRPr sz="1467"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7"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795850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691960" y="4851401"/>
            <a:ext cx="2457640" cy="908051"/>
          </a:xfrm>
        </p:spPr>
        <p:txBody>
          <a:bodyPr>
            <a:normAutofit/>
          </a:bodyPr>
          <a:lstStyle>
            <a:lvl1pPr marL="0" indent="0">
              <a:buFontTx/>
              <a:buNone/>
              <a:defRPr sz="1200" b="0" i="0">
                <a:solidFill>
                  <a:srgbClr val="A6A6A6"/>
                </a:solidFill>
                <a:latin typeface="Arial" charset="0"/>
                <a:cs typeface="Arial" charset="0"/>
              </a:defRPr>
            </a:lvl1pPr>
          </a:lstStyle>
          <a:p>
            <a:pPr lvl="0"/>
            <a:endParaRPr lang="en-JM"/>
          </a:p>
        </p:txBody>
      </p:sp>
      <p:sp>
        <p:nvSpPr>
          <p:cNvPr id="28" name="Text Placeholder 5"/>
          <p:cNvSpPr>
            <a:spLocks noGrp="1"/>
          </p:cNvSpPr>
          <p:nvPr>
            <p:ph type="body" sz="quarter" idx="69"/>
          </p:nvPr>
        </p:nvSpPr>
        <p:spPr>
          <a:xfrm>
            <a:off x="3290404" y="4857749"/>
            <a:ext cx="2150701" cy="908051"/>
          </a:xfrm>
        </p:spPr>
        <p:txBody>
          <a:bodyPr>
            <a:normAutofit/>
          </a:bodyPr>
          <a:lstStyle>
            <a:lvl1pPr marL="0" indent="0">
              <a:buFontTx/>
              <a:buNone/>
              <a:defRPr sz="1200" b="0" i="0">
                <a:solidFill>
                  <a:srgbClr val="A6A6A6"/>
                </a:solidFill>
                <a:latin typeface="Arial" charset="0"/>
                <a:cs typeface="Arial" charset="0"/>
              </a:defRPr>
            </a:lvl1pPr>
          </a:lstStyle>
          <a:p>
            <a:pPr lvl="0"/>
            <a:endParaRPr lang="en-JM"/>
          </a:p>
        </p:txBody>
      </p:sp>
      <p:sp>
        <p:nvSpPr>
          <p:cNvPr id="29" name="Text Placeholder 11"/>
          <p:cNvSpPr>
            <a:spLocks noGrp="1"/>
          </p:cNvSpPr>
          <p:nvPr>
            <p:ph type="body" sz="quarter" idx="70"/>
          </p:nvPr>
        </p:nvSpPr>
        <p:spPr>
          <a:xfrm>
            <a:off x="674845" y="4349749"/>
            <a:ext cx="2440516" cy="400051"/>
          </a:xfrm>
        </p:spPr>
        <p:txBody>
          <a:bodyPr>
            <a:noAutofit/>
          </a:bodyPr>
          <a:lstStyle>
            <a:lvl1pPr marL="0" indent="0">
              <a:buFontTx/>
              <a:buNone/>
              <a:defRPr sz="1600" b="0" i="0">
                <a:solidFill>
                  <a:schemeClr val="tx1">
                    <a:lumMod val="75000"/>
                    <a:lumOff val="25000"/>
                  </a:schemeClr>
                </a:solidFill>
                <a:latin typeface="Arial" charset="0"/>
                <a:cs typeface="Arial"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a:p>
        </p:txBody>
      </p:sp>
      <p:sp>
        <p:nvSpPr>
          <p:cNvPr id="31" name="Text Placeholder 11"/>
          <p:cNvSpPr>
            <a:spLocks noGrp="1"/>
          </p:cNvSpPr>
          <p:nvPr>
            <p:ph type="body" sz="quarter" idx="72"/>
          </p:nvPr>
        </p:nvSpPr>
        <p:spPr>
          <a:xfrm>
            <a:off x="3290413" y="4349749"/>
            <a:ext cx="2135716" cy="400051"/>
          </a:xfrm>
        </p:spPr>
        <p:txBody>
          <a:bodyPr>
            <a:noAutofit/>
          </a:bodyPr>
          <a:lstStyle>
            <a:lvl1pPr marL="0" indent="0">
              <a:buFontTx/>
              <a:buNone/>
              <a:defRPr sz="1600" b="0" i="0">
                <a:solidFill>
                  <a:schemeClr val="tx1">
                    <a:lumMod val="75000"/>
                    <a:lumOff val="25000"/>
                  </a:schemeClr>
                </a:solidFill>
                <a:latin typeface="Arial" charset="0"/>
                <a:cs typeface="Arial"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a:p>
        </p:txBody>
      </p:sp>
      <p:sp>
        <p:nvSpPr>
          <p:cNvPr id="33" name="Text Placeholder 5"/>
          <p:cNvSpPr>
            <a:spLocks noGrp="1"/>
          </p:cNvSpPr>
          <p:nvPr>
            <p:ph type="body" sz="quarter" idx="74"/>
          </p:nvPr>
        </p:nvSpPr>
        <p:spPr>
          <a:xfrm>
            <a:off x="5689609" y="4857749"/>
            <a:ext cx="2233639" cy="908051"/>
          </a:xfrm>
        </p:spPr>
        <p:txBody>
          <a:bodyPr>
            <a:normAutofit/>
          </a:bodyPr>
          <a:lstStyle>
            <a:lvl1pPr marL="0" indent="0">
              <a:buFontTx/>
              <a:buNone/>
              <a:defRPr sz="1200" b="0" i="0">
                <a:solidFill>
                  <a:srgbClr val="A6A6A6"/>
                </a:solidFill>
                <a:latin typeface="Arial" charset="0"/>
                <a:cs typeface="Arial" charset="0"/>
              </a:defRPr>
            </a:lvl1pPr>
          </a:lstStyle>
          <a:p>
            <a:pPr lvl="0"/>
            <a:endParaRPr lang="en-JM"/>
          </a:p>
        </p:txBody>
      </p:sp>
      <p:sp>
        <p:nvSpPr>
          <p:cNvPr id="34" name="Text Placeholder 11"/>
          <p:cNvSpPr>
            <a:spLocks noGrp="1"/>
          </p:cNvSpPr>
          <p:nvPr>
            <p:ph type="body" sz="quarter" idx="75"/>
          </p:nvPr>
        </p:nvSpPr>
        <p:spPr>
          <a:xfrm>
            <a:off x="5689609" y="4349749"/>
            <a:ext cx="2218076" cy="400051"/>
          </a:xfrm>
        </p:spPr>
        <p:txBody>
          <a:bodyPr>
            <a:noAutofit/>
          </a:bodyPr>
          <a:lstStyle>
            <a:lvl1pPr marL="0" indent="0">
              <a:buFontTx/>
              <a:buNone/>
              <a:defRPr sz="1600" b="0" i="0">
                <a:solidFill>
                  <a:schemeClr val="tx1">
                    <a:lumMod val="75000"/>
                    <a:lumOff val="25000"/>
                  </a:schemeClr>
                </a:solidFill>
                <a:latin typeface="Arial" charset="0"/>
                <a:cs typeface="Arial"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a:p>
        </p:txBody>
      </p:sp>
      <p:sp>
        <p:nvSpPr>
          <p:cNvPr id="36" name="Text Placeholder 5"/>
          <p:cNvSpPr>
            <a:spLocks noGrp="1"/>
          </p:cNvSpPr>
          <p:nvPr>
            <p:ph type="body" sz="quarter" idx="77"/>
          </p:nvPr>
        </p:nvSpPr>
        <p:spPr>
          <a:xfrm>
            <a:off x="8128848" y="4857749"/>
            <a:ext cx="2335952" cy="908051"/>
          </a:xfrm>
        </p:spPr>
        <p:txBody>
          <a:bodyPr>
            <a:normAutofit/>
          </a:bodyPr>
          <a:lstStyle>
            <a:lvl1pPr marL="0" indent="0">
              <a:buFontTx/>
              <a:buNone/>
              <a:defRPr sz="1200" b="0" i="0">
                <a:solidFill>
                  <a:srgbClr val="A6A6A6"/>
                </a:solidFill>
                <a:latin typeface="Arial" charset="0"/>
                <a:cs typeface="Arial" charset="0"/>
              </a:defRPr>
            </a:lvl1pPr>
          </a:lstStyle>
          <a:p>
            <a:pPr lvl="0"/>
            <a:endParaRPr lang="en-JM"/>
          </a:p>
        </p:txBody>
      </p:sp>
      <p:sp>
        <p:nvSpPr>
          <p:cNvPr id="37" name="Text Placeholder 11"/>
          <p:cNvSpPr>
            <a:spLocks noGrp="1"/>
          </p:cNvSpPr>
          <p:nvPr>
            <p:ph type="body" sz="quarter" idx="78"/>
          </p:nvPr>
        </p:nvSpPr>
        <p:spPr>
          <a:xfrm>
            <a:off x="8128857" y="4349749"/>
            <a:ext cx="2319676" cy="400051"/>
          </a:xfrm>
        </p:spPr>
        <p:txBody>
          <a:bodyPr>
            <a:noAutofit/>
          </a:bodyPr>
          <a:lstStyle>
            <a:lvl1pPr marL="0" indent="0">
              <a:buFontTx/>
              <a:buNone/>
              <a:defRPr sz="1600" b="0" i="0">
                <a:solidFill>
                  <a:schemeClr val="tx1">
                    <a:lumMod val="75000"/>
                    <a:lumOff val="25000"/>
                  </a:schemeClr>
                </a:solidFill>
                <a:latin typeface="Arial" charset="0"/>
                <a:cs typeface="Arial"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a:p>
        </p:txBody>
      </p:sp>
      <p:sp>
        <p:nvSpPr>
          <p:cNvPr id="39" name="Picture Placeholder 4"/>
          <p:cNvSpPr>
            <a:spLocks noGrp="1"/>
          </p:cNvSpPr>
          <p:nvPr>
            <p:ph type="pic" sz="quarter" idx="80"/>
          </p:nvPr>
        </p:nvSpPr>
        <p:spPr>
          <a:xfrm>
            <a:off x="690409" y="2209800"/>
            <a:ext cx="2255999" cy="1930400"/>
          </a:xfrm>
        </p:spPr>
        <p:txBody>
          <a:bodyPr>
            <a:normAutofit/>
          </a:bodyPr>
          <a:lstStyle>
            <a:lvl1pPr>
              <a:defRPr sz="1400" b="0" i="0">
                <a:latin typeface="Arial" charset="0"/>
                <a:cs typeface="Arial" charset="0"/>
              </a:defRPr>
            </a:lvl1pPr>
          </a:lstStyle>
          <a:p>
            <a:endParaRPr lang="en-US"/>
          </a:p>
        </p:txBody>
      </p:sp>
      <p:sp>
        <p:nvSpPr>
          <p:cNvPr id="40" name="Picture Placeholder 4"/>
          <p:cNvSpPr>
            <a:spLocks noGrp="1"/>
          </p:cNvSpPr>
          <p:nvPr>
            <p:ph type="pic" sz="quarter" idx="81"/>
          </p:nvPr>
        </p:nvSpPr>
        <p:spPr>
          <a:xfrm>
            <a:off x="3230409" y="2209800"/>
            <a:ext cx="2255999" cy="1930400"/>
          </a:xfrm>
        </p:spPr>
        <p:txBody>
          <a:bodyPr>
            <a:normAutofit/>
          </a:bodyPr>
          <a:lstStyle>
            <a:lvl1pPr>
              <a:defRPr sz="1400" b="0" i="0">
                <a:latin typeface="Arial" charset="0"/>
                <a:cs typeface="Arial" charset="0"/>
              </a:defRPr>
            </a:lvl1pPr>
          </a:lstStyle>
          <a:p>
            <a:endParaRPr lang="en-US"/>
          </a:p>
        </p:txBody>
      </p:sp>
      <p:sp>
        <p:nvSpPr>
          <p:cNvPr id="41" name="Picture Placeholder 4"/>
          <p:cNvSpPr>
            <a:spLocks noGrp="1"/>
          </p:cNvSpPr>
          <p:nvPr>
            <p:ph type="pic" sz="quarter" idx="82"/>
          </p:nvPr>
        </p:nvSpPr>
        <p:spPr>
          <a:xfrm>
            <a:off x="5668803" y="2209800"/>
            <a:ext cx="2255999" cy="1930400"/>
          </a:xfrm>
        </p:spPr>
        <p:txBody>
          <a:bodyPr>
            <a:normAutofit/>
          </a:bodyPr>
          <a:lstStyle>
            <a:lvl1pPr>
              <a:defRPr sz="1400" b="0" i="0">
                <a:latin typeface="Arial" charset="0"/>
                <a:cs typeface="Arial" charset="0"/>
              </a:defRPr>
            </a:lvl1pPr>
          </a:lstStyle>
          <a:p>
            <a:endParaRPr lang="en-US"/>
          </a:p>
        </p:txBody>
      </p:sp>
      <p:sp>
        <p:nvSpPr>
          <p:cNvPr id="42" name="Picture Placeholder 4"/>
          <p:cNvSpPr>
            <a:spLocks noGrp="1"/>
          </p:cNvSpPr>
          <p:nvPr>
            <p:ph type="pic" sz="quarter" idx="83"/>
          </p:nvPr>
        </p:nvSpPr>
        <p:spPr>
          <a:xfrm>
            <a:off x="8107210" y="2209800"/>
            <a:ext cx="2255999" cy="1930400"/>
          </a:xfrm>
        </p:spPr>
        <p:txBody>
          <a:bodyPr>
            <a:normAutofit/>
          </a:bodyPr>
          <a:lstStyle>
            <a:lvl1pPr>
              <a:defRPr sz="1400" b="0" i="0">
                <a:latin typeface="Arial" charset="0"/>
                <a:cs typeface="Arial" charset="0"/>
              </a:defRPr>
            </a:lvl1pPr>
          </a:lstStyle>
          <a:p>
            <a:endParaRPr lang="en-US"/>
          </a:p>
        </p:txBody>
      </p:sp>
      <p:sp>
        <p:nvSpPr>
          <p:cNvPr id="1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5221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609600" y="2108200"/>
            <a:ext cx="10972800" cy="3759200"/>
          </a:xfrm>
        </p:spPr>
        <p:txBody>
          <a:bodyPr>
            <a:normAutofit/>
          </a:bodyPr>
          <a:lstStyle>
            <a:lvl1pPr marL="457189" indent="-457189">
              <a:buFont typeface="Courier New" pitchFamily="49" charset="0"/>
              <a:buChar char="o"/>
              <a:defRPr sz="1467" b="0" i="0">
                <a:solidFill>
                  <a:srgbClr val="A6A6A6"/>
                </a:solidFill>
                <a:latin typeface="Arial" charset="0"/>
              </a:defRPr>
            </a:lvl1pPr>
            <a:lvl2pPr marL="990575" indent="-380990">
              <a:buFont typeface="Sketch Rockwell" pitchFamily="2" charset="0"/>
              <a:buChar char="o"/>
              <a:defRPr>
                <a:solidFill>
                  <a:schemeClr val="tx1">
                    <a:lumMod val="65000"/>
                    <a:lumOff val="35000"/>
                  </a:schemeClr>
                </a:solidFill>
                <a:latin typeface="Futura LT Book" pitchFamily="2" charset="0"/>
              </a:defRPr>
            </a:lvl2pPr>
            <a:lvl3pPr marL="1523962" indent="-304792">
              <a:buFont typeface="Sketch Rockwell" pitchFamily="2" charset="0"/>
              <a:buChar char="o"/>
              <a:defRPr>
                <a:solidFill>
                  <a:schemeClr val="tx1">
                    <a:lumMod val="65000"/>
                    <a:lumOff val="35000"/>
                  </a:schemeClr>
                </a:solidFill>
                <a:latin typeface="Futura LT Book" pitchFamily="2" charset="0"/>
              </a:defRPr>
            </a:lvl3pPr>
            <a:lvl4pPr marL="2133547" indent="-304792">
              <a:buFont typeface="Sketch Rockwell" pitchFamily="2" charset="0"/>
              <a:buChar char="o"/>
              <a:defRPr>
                <a:solidFill>
                  <a:schemeClr val="tx1">
                    <a:lumMod val="65000"/>
                    <a:lumOff val="35000"/>
                  </a:schemeClr>
                </a:solidFill>
                <a:latin typeface="Futura LT Book" pitchFamily="2" charset="0"/>
              </a:defRPr>
            </a:lvl4pPr>
            <a:lvl5pPr marL="2743131" indent="-304792">
              <a:buFont typeface="Sketch Rockwell" pitchFamily="2" charset="0"/>
              <a:buChar char="o"/>
              <a:defRPr>
                <a:solidFill>
                  <a:schemeClr val="tx1">
                    <a:lumMod val="65000"/>
                    <a:lumOff val="35000"/>
                  </a:schemeClr>
                </a:solidFill>
                <a:latin typeface="Futura LT Book" pitchFamily="2" charset="0"/>
              </a:defRPr>
            </a:lvl5pPr>
          </a:lstStyle>
          <a:p>
            <a:pPr lvl="0"/>
            <a:endParaRPr lang="en-JM"/>
          </a:p>
        </p:txBody>
      </p:sp>
      <p:sp>
        <p:nvSpPr>
          <p:cNvPr id="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761774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362592" y="2286004"/>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8" name="Text Placeholder 13"/>
          <p:cNvSpPr>
            <a:spLocks noGrp="1"/>
          </p:cNvSpPr>
          <p:nvPr>
            <p:ph type="body" sz="quarter" idx="48"/>
          </p:nvPr>
        </p:nvSpPr>
        <p:spPr>
          <a:xfrm>
            <a:off x="1363016" y="304377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9" name="Text Placeholder 13"/>
          <p:cNvSpPr>
            <a:spLocks noGrp="1"/>
          </p:cNvSpPr>
          <p:nvPr>
            <p:ph type="body" sz="quarter" idx="49"/>
          </p:nvPr>
        </p:nvSpPr>
        <p:spPr>
          <a:xfrm>
            <a:off x="1363440" y="379382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10" name="Text Placeholder 13"/>
          <p:cNvSpPr>
            <a:spLocks noGrp="1"/>
          </p:cNvSpPr>
          <p:nvPr>
            <p:ph type="body" sz="quarter" idx="50"/>
          </p:nvPr>
        </p:nvSpPr>
        <p:spPr>
          <a:xfrm>
            <a:off x="1363440" y="4534656"/>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11" name="Text Placeholder 13"/>
          <p:cNvSpPr>
            <a:spLocks noGrp="1"/>
          </p:cNvSpPr>
          <p:nvPr>
            <p:ph type="body" sz="quarter" idx="51"/>
          </p:nvPr>
        </p:nvSpPr>
        <p:spPr>
          <a:xfrm>
            <a:off x="1363440" y="521622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12" name="Content Placeholder 6"/>
          <p:cNvSpPr>
            <a:spLocks noGrp="1"/>
          </p:cNvSpPr>
          <p:nvPr>
            <p:ph sz="quarter" idx="55" hasCustomPrompt="1"/>
          </p:nvPr>
        </p:nvSpPr>
        <p:spPr>
          <a:xfrm>
            <a:off x="711200" y="2331725"/>
            <a:ext cx="624000" cy="467999"/>
          </a:xfrm>
          <a:prstGeom prst="roundRect">
            <a:avLst>
              <a:gd name="adj" fmla="val 50000"/>
            </a:avLst>
          </a:prstGeom>
          <a:solidFill>
            <a:srgbClr val="B5C4D3"/>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17" name="Text Placeholder 13"/>
          <p:cNvSpPr>
            <a:spLocks noGrp="1"/>
          </p:cNvSpPr>
          <p:nvPr>
            <p:ph type="body" sz="quarter" idx="60"/>
          </p:nvPr>
        </p:nvSpPr>
        <p:spPr>
          <a:xfrm>
            <a:off x="6806776" y="2286004"/>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18" name="Text Placeholder 13"/>
          <p:cNvSpPr>
            <a:spLocks noGrp="1"/>
          </p:cNvSpPr>
          <p:nvPr>
            <p:ph type="body" sz="quarter" idx="61"/>
          </p:nvPr>
        </p:nvSpPr>
        <p:spPr>
          <a:xfrm>
            <a:off x="6807200" y="304377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19" name="Text Placeholder 13"/>
          <p:cNvSpPr>
            <a:spLocks noGrp="1"/>
          </p:cNvSpPr>
          <p:nvPr>
            <p:ph type="body" sz="quarter" idx="62"/>
          </p:nvPr>
        </p:nvSpPr>
        <p:spPr>
          <a:xfrm>
            <a:off x="6807200" y="379382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20" name="Text Placeholder 13"/>
          <p:cNvSpPr>
            <a:spLocks noGrp="1"/>
          </p:cNvSpPr>
          <p:nvPr>
            <p:ph type="body" sz="quarter" idx="63"/>
          </p:nvPr>
        </p:nvSpPr>
        <p:spPr>
          <a:xfrm>
            <a:off x="6807200" y="4534656"/>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21" name="Text Placeholder 13"/>
          <p:cNvSpPr>
            <a:spLocks noGrp="1"/>
          </p:cNvSpPr>
          <p:nvPr>
            <p:ph type="body" sz="quarter" idx="64"/>
          </p:nvPr>
        </p:nvSpPr>
        <p:spPr>
          <a:xfrm>
            <a:off x="6807200" y="5216222"/>
            <a:ext cx="4064000" cy="537633"/>
          </a:xfrm>
        </p:spPr>
        <p:txBody>
          <a:bodyPr anchor="ctr">
            <a:normAutofit/>
          </a:bodyPr>
          <a:lstStyle>
            <a:lvl1pPr marL="0" indent="0">
              <a:buFontTx/>
              <a:buNone/>
              <a:defRPr sz="1467" b="0" i="0">
                <a:solidFill>
                  <a:srgbClr val="A6A6A6"/>
                </a:solidFill>
                <a:latin typeface="Arial" charset="0"/>
                <a:ea typeface="Arial" charset="0"/>
                <a:cs typeface="Arial" charset="0"/>
              </a:defRPr>
            </a:lvl1pPr>
          </a:lstStyle>
          <a:p>
            <a:pPr lvl="0"/>
            <a:endParaRPr lang="en-JM"/>
          </a:p>
        </p:txBody>
      </p:sp>
      <p:sp>
        <p:nvSpPr>
          <p:cNvPr id="27" name="Content Placeholder 6"/>
          <p:cNvSpPr>
            <a:spLocks noGrp="1"/>
          </p:cNvSpPr>
          <p:nvPr>
            <p:ph sz="quarter" idx="65" hasCustomPrompt="1"/>
          </p:nvPr>
        </p:nvSpPr>
        <p:spPr>
          <a:xfrm>
            <a:off x="711200" y="3063245"/>
            <a:ext cx="624000" cy="467999"/>
          </a:xfrm>
          <a:prstGeom prst="roundRect">
            <a:avLst>
              <a:gd name="adj" fmla="val 50000"/>
            </a:avLst>
          </a:prstGeom>
          <a:solidFill>
            <a:srgbClr val="B5C4D3"/>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28" name="Content Placeholder 6"/>
          <p:cNvSpPr>
            <a:spLocks noGrp="1"/>
          </p:cNvSpPr>
          <p:nvPr>
            <p:ph sz="quarter" idx="66" hasCustomPrompt="1"/>
          </p:nvPr>
        </p:nvSpPr>
        <p:spPr>
          <a:xfrm>
            <a:off x="711200" y="3855725"/>
            <a:ext cx="624000" cy="467999"/>
          </a:xfrm>
          <a:prstGeom prst="roundRect">
            <a:avLst>
              <a:gd name="adj" fmla="val 50000"/>
            </a:avLst>
          </a:prstGeom>
          <a:solidFill>
            <a:srgbClr val="B5C4D3"/>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29" name="Content Placeholder 6"/>
          <p:cNvSpPr>
            <a:spLocks noGrp="1"/>
          </p:cNvSpPr>
          <p:nvPr>
            <p:ph sz="quarter" idx="67" hasCustomPrompt="1"/>
          </p:nvPr>
        </p:nvSpPr>
        <p:spPr>
          <a:xfrm>
            <a:off x="711200" y="4566925"/>
            <a:ext cx="624000" cy="467999"/>
          </a:xfrm>
          <a:prstGeom prst="roundRect">
            <a:avLst>
              <a:gd name="adj" fmla="val 50000"/>
            </a:avLst>
          </a:prstGeom>
          <a:solidFill>
            <a:srgbClr val="B5C4D3"/>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0" name="Content Placeholder 6"/>
          <p:cNvSpPr>
            <a:spLocks noGrp="1"/>
          </p:cNvSpPr>
          <p:nvPr>
            <p:ph sz="quarter" idx="68" hasCustomPrompt="1"/>
          </p:nvPr>
        </p:nvSpPr>
        <p:spPr>
          <a:xfrm>
            <a:off x="711200" y="5278125"/>
            <a:ext cx="624000" cy="467999"/>
          </a:xfrm>
          <a:prstGeom prst="roundRect">
            <a:avLst>
              <a:gd name="adj" fmla="val 50000"/>
            </a:avLst>
          </a:prstGeom>
          <a:solidFill>
            <a:srgbClr val="B5C4D3"/>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1" name="Content Placeholder 6"/>
          <p:cNvSpPr>
            <a:spLocks noGrp="1" noChangeAspect="1"/>
          </p:cNvSpPr>
          <p:nvPr>
            <p:ph sz="quarter" idx="69" hasCustomPrompt="1"/>
          </p:nvPr>
        </p:nvSpPr>
        <p:spPr>
          <a:xfrm>
            <a:off x="6197600" y="2331725"/>
            <a:ext cx="624000" cy="467999"/>
          </a:xfrm>
          <a:prstGeom prst="roundRect">
            <a:avLst>
              <a:gd name="adj" fmla="val 50000"/>
            </a:avLst>
          </a:prstGeom>
          <a:solidFill>
            <a:srgbClr val="ED3645"/>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2" name="Content Placeholder 6"/>
          <p:cNvSpPr>
            <a:spLocks noGrp="1" noChangeAspect="1"/>
          </p:cNvSpPr>
          <p:nvPr>
            <p:ph sz="quarter" idx="70" hasCustomPrompt="1"/>
          </p:nvPr>
        </p:nvSpPr>
        <p:spPr>
          <a:xfrm>
            <a:off x="6197600" y="3063245"/>
            <a:ext cx="624000" cy="467999"/>
          </a:xfrm>
          <a:prstGeom prst="roundRect">
            <a:avLst>
              <a:gd name="adj" fmla="val 50000"/>
            </a:avLst>
          </a:prstGeom>
          <a:solidFill>
            <a:srgbClr val="ED3645"/>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3" name="Content Placeholder 6"/>
          <p:cNvSpPr>
            <a:spLocks noGrp="1" noChangeAspect="1"/>
          </p:cNvSpPr>
          <p:nvPr>
            <p:ph sz="quarter" idx="71" hasCustomPrompt="1"/>
          </p:nvPr>
        </p:nvSpPr>
        <p:spPr>
          <a:xfrm>
            <a:off x="6197600" y="3855725"/>
            <a:ext cx="624000" cy="467999"/>
          </a:xfrm>
          <a:prstGeom prst="roundRect">
            <a:avLst>
              <a:gd name="adj" fmla="val 50000"/>
            </a:avLst>
          </a:prstGeom>
          <a:solidFill>
            <a:srgbClr val="ED3645"/>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4" name="Content Placeholder 6"/>
          <p:cNvSpPr>
            <a:spLocks noGrp="1" noChangeAspect="1"/>
          </p:cNvSpPr>
          <p:nvPr>
            <p:ph sz="quarter" idx="72" hasCustomPrompt="1"/>
          </p:nvPr>
        </p:nvSpPr>
        <p:spPr>
          <a:xfrm>
            <a:off x="6197600" y="4566925"/>
            <a:ext cx="624000" cy="467999"/>
          </a:xfrm>
          <a:prstGeom prst="roundRect">
            <a:avLst>
              <a:gd name="adj" fmla="val 50000"/>
            </a:avLst>
          </a:prstGeom>
          <a:solidFill>
            <a:srgbClr val="ED3645"/>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35" name="Content Placeholder 6"/>
          <p:cNvSpPr>
            <a:spLocks noGrp="1" noChangeAspect="1"/>
          </p:cNvSpPr>
          <p:nvPr>
            <p:ph sz="quarter" idx="73" hasCustomPrompt="1"/>
          </p:nvPr>
        </p:nvSpPr>
        <p:spPr>
          <a:xfrm>
            <a:off x="6197600" y="5278125"/>
            <a:ext cx="624000" cy="467999"/>
          </a:xfrm>
          <a:prstGeom prst="roundRect">
            <a:avLst>
              <a:gd name="adj" fmla="val 50000"/>
            </a:avLst>
          </a:prstGeom>
          <a:solidFill>
            <a:srgbClr val="ED3645"/>
          </a:solidFill>
        </p:spPr>
        <p:txBody>
          <a:bodyPr anchor="ctr">
            <a:noAutofit/>
          </a:bodyPr>
          <a:lstStyle>
            <a:lvl1pPr marL="0" indent="0" algn="ctr">
              <a:buFontTx/>
              <a:buNone/>
              <a:defRPr sz="2133" b="0" i="0">
                <a:solidFill>
                  <a:schemeClr val="bg1"/>
                </a:solidFill>
                <a:latin typeface="Arial" charset="0"/>
                <a:ea typeface="Arial" charset="0"/>
                <a:cs typeface="Arial" charset="0"/>
              </a:defRPr>
            </a:lvl1pPr>
          </a:lstStyle>
          <a:p>
            <a:pPr lvl="0"/>
            <a:r>
              <a:rPr lang="en-JM"/>
              <a:t>1</a:t>
            </a:r>
          </a:p>
        </p:txBody>
      </p:sp>
      <p:sp>
        <p:nvSpPr>
          <p:cNvPr id="24"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6"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4280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FFFC8-B45E-46EA-8D40-2FFD20299A18}"/>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3" name="Footer Placeholder 2">
            <a:extLst>
              <a:ext uri="{FF2B5EF4-FFF2-40B4-BE49-F238E27FC236}">
                <a16:creationId xmlns:a16="http://schemas.microsoft.com/office/drawing/2014/main" id="{9AD528D8-5894-4A12-B6EF-F53083CB38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C08FD-2D78-4E32-B8CA-32A0F6B010CF}"/>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246366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41684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08201"/>
            <a:ext cx="10972800" cy="3962403"/>
          </a:xfrm>
        </p:spPr>
        <p:txBody>
          <a:bodyPr>
            <a:normAutofit/>
          </a:bodyPr>
          <a:lstStyle>
            <a:lvl1pPr>
              <a:defRPr sz="1867"/>
            </a:lvl1pPr>
            <a:lvl2pPr>
              <a:defRPr sz="1600" b="0" i="0">
                <a:latin typeface="Arial" charset="0"/>
                <a:cs typeface="Arial" charset="0"/>
              </a:defRPr>
            </a:lvl2pPr>
            <a:lvl3pPr>
              <a:defRPr sz="1467" b="0" i="0">
                <a:latin typeface="Arial" charset="0"/>
                <a:cs typeface="Arial" charset="0"/>
              </a:defRPr>
            </a:lvl3pPr>
            <a:lvl4pPr>
              <a:defRPr sz="1400" b="0" i="0">
                <a:latin typeface="Arial" charset="0"/>
                <a:cs typeface="Arial" charset="0"/>
              </a:defRPr>
            </a:lvl4pPr>
            <a:lvl5pPr>
              <a:defRPr sz="1400" b="0" i="0">
                <a:latin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866051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1117600" y="2148840"/>
            <a:ext cx="2844800" cy="365760"/>
          </a:xfrm>
        </p:spPr>
        <p:txBody>
          <a:bodyPr>
            <a:noAutofit/>
          </a:bodyPr>
          <a:lstStyle>
            <a:lvl1pPr marL="0" indent="0">
              <a:buNone/>
              <a:defRPr sz="1600">
                <a:solidFill>
                  <a:srgbClr val="ED3645"/>
                </a:solidFill>
                <a:latin typeface="Lato Regular"/>
                <a:cs typeface="Lato Regular"/>
              </a:defRPr>
            </a:lvl1pPr>
          </a:lstStyle>
          <a:p>
            <a:pPr lvl="0"/>
            <a:endParaRPr lang="en-JM"/>
          </a:p>
        </p:txBody>
      </p:sp>
      <p:sp>
        <p:nvSpPr>
          <p:cNvPr id="9" name="Text Placeholder 14"/>
          <p:cNvSpPr>
            <a:spLocks noGrp="1"/>
          </p:cNvSpPr>
          <p:nvPr>
            <p:ph type="body" sz="quarter" idx="34"/>
          </p:nvPr>
        </p:nvSpPr>
        <p:spPr>
          <a:xfrm>
            <a:off x="1117600" y="2413000"/>
            <a:ext cx="3759200" cy="812800"/>
          </a:xfrm>
        </p:spPr>
        <p:txBody>
          <a:bodyPr>
            <a:norm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0" name="Text Placeholder 2"/>
          <p:cNvSpPr>
            <a:spLocks noGrp="1"/>
          </p:cNvSpPr>
          <p:nvPr>
            <p:ph type="body" sz="quarter" idx="35"/>
          </p:nvPr>
        </p:nvSpPr>
        <p:spPr>
          <a:xfrm>
            <a:off x="1117600" y="3571240"/>
            <a:ext cx="2844800" cy="365760"/>
          </a:xfrm>
        </p:spPr>
        <p:txBody>
          <a:bodyPr>
            <a:noAutofit/>
          </a:bodyPr>
          <a:lstStyle>
            <a:lvl1pPr marL="0" indent="0">
              <a:buNone/>
              <a:defRPr sz="1600">
                <a:solidFill>
                  <a:srgbClr val="ED3645"/>
                </a:solidFill>
                <a:latin typeface="Lato Regular"/>
                <a:cs typeface="Lato Regular"/>
              </a:defRPr>
            </a:lvl1pPr>
          </a:lstStyle>
          <a:p>
            <a:pPr lvl="0"/>
            <a:endParaRPr lang="en-JM"/>
          </a:p>
        </p:txBody>
      </p:sp>
      <p:sp>
        <p:nvSpPr>
          <p:cNvPr id="11" name="Text Placeholder 14"/>
          <p:cNvSpPr>
            <a:spLocks noGrp="1"/>
          </p:cNvSpPr>
          <p:nvPr>
            <p:ph type="body" sz="quarter" idx="36"/>
          </p:nvPr>
        </p:nvSpPr>
        <p:spPr>
          <a:xfrm>
            <a:off x="1117600" y="3835400"/>
            <a:ext cx="3759200" cy="812800"/>
          </a:xfrm>
        </p:spPr>
        <p:txBody>
          <a:bodyPr>
            <a:norm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2" name="Text Placeholder 2"/>
          <p:cNvSpPr>
            <a:spLocks noGrp="1"/>
          </p:cNvSpPr>
          <p:nvPr>
            <p:ph type="body" sz="quarter" idx="37"/>
          </p:nvPr>
        </p:nvSpPr>
        <p:spPr>
          <a:xfrm>
            <a:off x="1117600" y="4993640"/>
            <a:ext cx="2844800" cy="365760"/>
          </a:xfrm>
        </p:spPr>
        <p:txBody>
          <a:bodyPr>
            <a:noAutofit/>
          </a:bodyPr>
          <a:lstStyle>
            <a:lvl1pPr marL="0" indent="0">
              <a:buNone/>
              <a:defRPr sz="1600">
                <a:solidFill>
                  <a:srgbClr val="ED3645"/>
                </a:solidFill>
                <a:latin typeface="Lato Regular"/>
                <a:cs typeface="Lato Regular"/>
              </a:defRPr>
            </a:lvl1pPr>
          </a:lstStyle>
          <a:p>
            <a:pPr lvl="0"/>
            <a:endParaRPr lang="en-JM"/>
          </a:p>
        </p:txBody>
      </p:sp>
      <p:sp>
        <p:nvSpPr>
          <p:cNvPr id="13" name="Text Placeholder 14"/>
          <p:cNvSpPr>
            <a:spLocks noGrp="1"/>
          </p:cNvSpPr>
          <p:nvPr>
            <p:ph type="body" sz="quarter" idx="38"/>
          </p:nvPr>
        </p:nvSpPr>
        <p:spPr>
          <a:xfrm>
            <a:off x="1117600" y="5257800"/>
            <a:ext cx="3759200" cy="812800"/>
          </a:xfrm>
        </p:spPr>
        <p:txBody>
          <a:bodyPr>
            <a:norm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14"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5"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863931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0" name="Rectangle 9"/>
          <p:cNvSpPr/>
          <p:nvPr userDrawn="1"/>
        </p:nvSpPr>
        <p:spPr>
          <a:xfrm>
            <a:off x="0" y="203200"/>
            <a:ext cx="12192000" cy="302260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solidFill>
                <a:schemeClr val="bg1"/>
              </a:solidFill>
              <a:latin typeface="Arial" charset="0"/>
            </a:endParaRPr>
          </a:p>
        </p:txBody>
      </p:sp>
      <p:sp>
        <p:nvSpPr>
          <p:cNvPr id="2" name="Title 1"/>
          <p:cNvSpPr>
            <a:spLocks noGrp="1"/>
          </p:cNvSpPr>
          <p:nvPr>
            <p:ph type="title"/>
          </p:nvPr>
        </p:nvSpPr>
        <p:spPr>
          <a:xfrm>
            <a:off x="711200" y="685800"/>
            <a:ext cx="4876800" cy="1828800"/>
          </a:xfrm>
        </p:spPr>
        <p:txBody>
          <a:bodyPr/>
          <a:lstStyle>
            <a:lvl1pPr algn="l">
              <a:defRPr b="0" i="0">
                <a:solidFill>
                  <a:schemeClr val="bg1"/>
                </a:solidFill>
                <a:latin typeface="Arial" charset="0"/>
                <a:cs typeface="Arial" charset="0"/>
              </a:defRPr>
            </a:lvl1pPr>
          </a:lstStyle>
          <a:p>
            <a:endParaRPr lang="en-JM"/>
          </a:p>
        </p:txBody>
      </p:sp>
      <p:sp>
        <p:nvSpPr>
          <p:cNvPr id="17" name="Picture Placeholder 16"/>
          <p:cNvSpPr>
            <a:spLocks noGrp="1"/>
          </p:cNvSpPr>
          <p:nvPr>
            <p:ph type="pic" sz="quarter" idx="59"/>
          </p:nvPr>
        </p:nvSpPr>
        <p:spPr>
          <a:xfrm>
            <a:off x="0" y="3225800"/>
            <a:ext cx="12192000" cy="3657600"/>
          </a:xfrm>
        </p:spPr>
        <p:txBody>
          <a:bodyPr>
            <a:normAutofit/>
          </a:bodyPr>
          <a:lstStyle>
            <a:lvl1pPr>
              <a:defRPr sz="1867">
                <a:solidFill>
                  <a:srgbClr val="17375E"/>
                </a:solidFill>
              </a:defRPr>
            </a:lvl1pPr>
          </a:lstStyle>
          <a:p>
            <a:endParaRPr lang="en-JM"/>
          </a:p>
        </p:txBody>
      </p:sp>
      <p:sp>
        <p:nvSpPr>
          <p:cNvPr id="12" name="Text Placeholder 18"/>
          <p:cNvSpPr>
            <a:spLocks noGrp="1"/>
          </p:cNvSpPr>
          <p:nvPr>
            <p:ph type="body" sz="quarter" idx="62"/>
          </p:nvPr>
        </p:nvSpPr>
        <p:spPr>
          <a:xfrm>
            <a:off x="4625493" y="1498600"/>
            <a:ext cx="2791307" cy="1198880"/>
          </a:xfrm>
        </p:spPr>
        <p:txBody>
          <a:bodyPr>
            <a:noAutofit/>
          </a:bodyPr>
          <a:lstStyle>
            <a:lvl1pPr marL="0" indent="0">
              <a:buFontTx/>
              <a:buNone/>
              <a:defRPr sz="1467" b="0" i="0">
                <a:solidFill>
                  <a:schemeClr val="bg1"/>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
        <p:nvSpPr>
          <p:cNvPr id="14" name="Text Placeholder 18"/>
          <p:cNvSpPr>
            <a:spLocks noGrp="1"/>
          </p:cNvSpPr>
          <p:nvPr>
            <p:ph type="body" sz="quarter" idx="63"/>
          </p:nvPr>
        </p:nvSpPr>
        <p:spPr>
          <a:xfrm>
            <a:off x="8283093" y="1498600"/>
            <a:ext cx="2791307" cy="1198880"/>
          </a:xfrm>
        </p:spPr>
        <p:txBody>
          <a:bodyPr>
            <a:noAutofit/>
          </a:bodyPr>
          <a:lstStyle>
            <a:lvl1pPr marL="0" indent="0">
              <a:buFontTx/>
              <a:buNone/>
              <a:defRPr sz="1467" b="0" i="0">
                <a:solidFill>
                  <a:schemeClr val="bg1"/>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Tree>
    <p:extLst>
      <p:ext uri="{BB962C8B-B14F-4D97-AF65-F5344CB8AC3E}">
        <p14:creationId xmlns:p14="http://schemas.microsoft.com/office/powerpoint/2010/main" val="1783396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621" y="-24387"/>
            <a:ext cx="12192000" cy="4875787"/>
          </a:xfrm>
        </p:spPr>
        <p:txBody>
          <a:bodyPr>
            <a:normAutofit/>
          </a:bodyPr>
          <a:lstStyle>
            <a:lvl1pPr>
              <a:defRPr sz="1867">
                <a:solidFill>
                  <a:srgbClr val="17375E"/>
                </a:solidFill>
              </a:defRPr>
            </a:lvl1pPr>
          </a:lstStyle>
          <a:p>
            <a:endParaRPr lang="en-JM"/>
          </a:p>
        </p:txBody>
      </p:sp>
    </p:spTree>
    <p:extLst>
      <p:ext uri="{BB962C8B-B14F-4D97-AF65-F5344CB8AC3E}">
        <p14:creationId xmlns:p14="http://schemas.microsoft.com/office/powerpoint/2010/main" val="1294233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711200" y="2209800"/>
            <a:ext cx="2844800" cy="1828800"/>
          </a:xfrm>
        </p:spPr>
        <p:txBody>
          <a:bodyPr>
            <a:normAutofit/>
          </a:bodyPr>
          <a:lstStyle>
            <a:lvl1pPr marL="0" indent="0">
              <a:buFontTx/>
              <a:buNone/>
              <a:defRPr sz="1467">
                <a:solidFill>
                  <a:srgbClr val="17252F"/>
                </a:solidFill>
              </a:defRPr>
            </a:lvl1pPr>
          </a:lstStyle>
          <a:p>
            <a:endParaRPr lang="en-JM"/>
          </a:p>
        </p:txBody>
      </p:sp>
      <p:sp>
        <p:nvSpPr>
          <p:cNvPr id="8" name="Picture Placeholder 3"/>
          <p:cNvSpPr>
            <a:spLocks noGrp="1"/>
          </p:cNvSpPr>
          <p:nvPr>
            <p:ph type="pic" sz="quarter" idx="57"/>
          </p:nvPr>
        </p:nvSpPr>
        <p:spPr>
          <a:xfrm>
            <a:off x="3680883" y="2209800"/>
            <a:ext cx="2844800" cy="1828800"/>
          </a:xfrm>
        </p:spPr>
        <p:txBody>
          <a:bodyPr>
            <a:normAutofit/>
          </a:bodyPr>
          <a:lstStyle>
            <a:lvl1pPr marL="0" indent="0">
              <a:buFontTx/>
              <a:buNone/>
              <a:defRPr sz="1467">
                <a:solidFill>
                  <a:srgbClr val="17252F"/>
                </a:solidFill>
              </a:defRPr>
            </a:lvl1pPr>
          </a:lstStyle>
          <a:p>
            <a:endParaRPr lang="en-JM"/>
          </a:p>
        </p:txBody>
      </p:sp>
      <p:sp>
        <p:nvSpPr>
          <p:cNvPr id="9" name="Picture Placeholder 3"/>
          <p:cNvSpPr>
            <a:spLocks noGrp="1"/>
          </p:cNvSpPr>
          <p:nvPr>
            <p:ph type="pic" sz="quarter" idx="58"/>
          </p:nvPr>
        </p:nvSpPr>
        <p:spPr>
          <a:xfrm>
            <a:off x="711200" y="4140200"/>
            <a:ext cx="2844800" cy="1828800"/>
          </a:xfrm>
        </p:spPr>
        <p:txBody>
          <a:bodyPr>
            <a:normAutofit/>
          </a:bodyPr>
          <a:lstStyle>
            <a:lvl1pPr marL="0" indent="0">
              <a:buFontTx/>
              <a:buNone/>
              <a:defRPr sz="1467">
                <a:solidFill>
                  <a:srgbClr val="17252F"/>
                </a:solidFill>
              </a:defRPr>
            </a:lvl1pPr>
          </a:lstStyle>
          <a:p>
            <a:endParaRPr lang="en-JM"/>
          </a:p>
        </p:txBody>
      </p:sp>
      <p:sp>
        <p:nvSpPr>
          <p:cNvPr id="10" name="Picture Placeholder 3"/>
          <p:cNvSpPr>
            <a:spLocks noGrp="1"/>
          </p:cNvSpPr>
          <p:nvPr>
            <p:ph type="pic" sz="quarter" idx="59"/>
          </p:nvPr>
        </p:nvSpPr>
        <p:spPr>
          <a:xfrm>
            <a:off x="3680883" y="4140200"/>
            <a:ext cx="2844800" cy="1828800"/>
          </a:xfrm>
        </p:spPr>
        <p:txBody>
          <a:bodyPr>
            <a:normAutofit/>
          </a:bodyPr>
          <a:lstStyle>
            <a:lvl1pPr marL="0" indent="0">
              <a:buFontTx/>
              <a:buNone/>
              <a:defRPr sz="1467">
                <a:solidFill>
                  <a:srgbClr val="17252F"/>
                </a:solidFill>
              </a:defRPr>
            </a:lvl1pPr>
          </a:lstStyle>
          <a:p>
            <a:endParaRPr lang="en-JM"/>
          </a:p>
        </p:txBody>
      </p:sp>
      <p:sp>
        <p:nvSpPr>
          <p:cNvPr id="11"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17268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24320" y="2295233"/>
            <a:ext cx="6422880" cy="2994517"/>
          </a:xfrm>
          <a:prstGeom prst="rect">
            <a:avLst/>
          </a:prstGeom>
        </p:spPr>
      </p:pic>
      <p:sp>
        <p:nvSpPr>
          <p:cNvPr id="12" name="Picture Placeholder 2"/>
          <p:cNvSpPr>
            <a:spLocks noGrp="1"/>
          </p:cNvSpPr>
          <p:nvPr>
            <p:ph type="pic" sz="quarter" idx="13"/>
          </p:nvPr>
        </p:nvSpPr>
        <p:spPr>
          <a:xfrm>
            <a:off x="5689600" y="2514600"/>
            <a:ext cx="4704000" cy="2232000"/>
          </a:xfrm>
        </p:spPr>
        <p:txBody>
          <a:bodyPr>
            <a:normAutofit/>
          </a:bodyPr>
          <a:lstStyle>
            <a:lvl1pPr>
              <a:defRPr sz="1400">
                <a:solidFill>
                  <a:schemeClr val="bg1"/>
                </a:solidFill>
              </a:defRPr>
            </a:lvl1pPr>
          </a:lstStyle>
          <a:p>
            <a:endParaRPr lang="en-JM"/>
          </a:p>
        </p:txBody>
      </p:sp>
    </p:spTree>
    <p:extLst>
      <p:ext uri="{BB962C8B-B14F-4D97-AF65-F5344CB8AC3E}">
        <p14:creationId xmlns:p14="http://schemas.microsoft.com/office/powerpoint/2010/main" val="3175759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11875" y="0"/>
            <a:ext cx="12203875" cy="414020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solidFill>
                <a:srgbClr val="F34F57"/>
              </a:solidFill>
              <a:latin typeface="Arial" charset="0"/>
            </a:endParaRPr>
          </a:p>
        </p:txBody>
      </p:sp>
      <p:sp>
        <p:nvSpPr>
          <p:cNvPr id="15" name="Picture Placeholder 17"/>
          <p:cNvSpPr>
            <a:spLocks noGrp="1" noChangeAspect="1"/>
          </p:cNvSpPr>
          <p:nvPr>
            <p:ph type="pic" sz="quarter" idx="23"/>
          </p:nvPr>
        </p:nvSpPr>
        <p:spPr>
          <a:xfrm>
            <a:off x="5352002" y="1524000"/>
            <a:ext cx="1487997" cy="1115997"/>
          </a:xfrm>
          <a:prstGeom prst="ellipse">
            <a:avLst/>
          </a:prstGeom>
          <a:ln w="28575" cmpd="sng">
            <a:solidFill>
              <a:srgbClr val="FFFFFF"/>
            </a:solidFill>
          </a:ln>
        </p:spPr>
        <p:txBody>
          <a:bodyPr>
            <a:normAutofit/>
          </a:bodyPr>
          <a:lstStyle>
            <a:lvl1pPr marL="0" indent="0" algn="ctr">
              <a:buFontTx/>
              <a:buNone/>
              <a:defRPr sz="1467">
                <a:solidFill>
                  <a:schemeClr val="bg1"/>
                </a:solidFill>
              </a:defRPr>
            </a:lvl1pPr>
          </a:lstStyle>
          <a:p>
            <a:endParaRPr lang="en-JM"/>
          </a:p>
        </p:txBody>
      </p:sp>
      <p:sp>
        <p:nvSpPr>
          <p:cNvPr id="16" name="Title Placeholder 1"/>
          <p:cNvSpPr>
            <a:spLocks noGrp="1"/>
          </p:cNvSpPr>
          <p:nvPr>
            <p:ph type="title"/>
          </p:nvPr>
        </p:nvSpPr>
        <p:spPr>
          <a:xfrm>
            <a:off x="812800" y="2987431"/>
            <a:ext cx="10972800" cy="1143000"/>
          </a:xfrm>
          <a:prstGeom prst="rect">
            <a:avLst/>
          </a:prstGeom>
        </p:spPr>
        <p:txBody>
          <a:bodyPr vert="horz" lIns="91440" tIns="45720" rIns="91440" bIns="45720" rtlCol="0" anchor="ctr">
            <a:normAutofit/>
          </a:bodyPr>
          <a:lstStyle>
            <a:lvl1pPr>
              <a:defRPr sz="3200">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3406925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solidFill>
                <a:srgbClr val="F34F57"/>
              </a:solidFill>
              <a:latin typeface="Arial" charset="0"/>
            </a:endParaRPr>
          </a:p>
        </p:txBody>
      </p:sp>
      <p:sp>
        <p:nvSpPr>
          <p:cNvPr id="12" name="Rectangle 11"/>
          <p:cNvSpPr/>
          <p:nvPr userDrawn="1"/>
        </p:nvSpPr>
        <p:spPr>
          <a:xfrm>
            <a:off x="6096000" y="0"/>
            <a:ext cx="6096000" cy="685800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solidFill>
                <a:srgbClr val="F34F57"/>
              </a:solidFill>
              <a:latin typeface="Arial" charset="0"/>
            </a:endParaRPr>
          </a:p>
        </p:txBody>
      </p:sp>
      <p:sp>
        <p:nvSpPr>
          <p:cNvPr id="15" name="Picture Placeholder 17"/>
          <p:cNvSpPr>
            <a:spLocks noGrp="1" noChangeAspect="1"/>
          </p:cNvSpPr>
          <p:nvPr>
            <p:ph type="pic" sz="quarter" idx="23"/>
          </p:nvPr>
        </p:nvSpPr>
        <p:spPr>
          <a:xfrm>
            <a:off x="2133607" y="1707607"/>
            <a:ext cx="1583996" cy="1187996"/>
          </a:xfrm>
          <a:prstGeom prst="ellipse">
            <a:avLst/>
          </a:prstGeom>
          <a:ln w="9525" cmpd="sng">
            <a:solidFill>
              <a:schemeClr val="bg1">
                <a:lumMod val="95000"/>
              </a:schemeClr>
            </a:solidFill>
          </a:ln>
        </p:spPr>
        <p:txBody>
          <a:bodyPr>
            <a:normAutofit/>
          </a:bodyPr>
          <a:lstStyle>
            <a:lvl1pPr marL="0" indent="0" algn="ctr">
              <a:buFontTx/>
              <a:buNone/>
              <a:defRPr sz="1467">
                <a:solidFill>
                  <a:schemeClr val="bg1"/>
                </a:solidFill>
              </a:defRPr>
            </a:lvl1pPr>
          </a:lstStyle>
          <a:p>
            <a:endParaRPr lang="en-JM"/>
          </a:p>
        </p:txBody>
      </p:sp>
      <p:sp>
        <p:nvSpPr>
          <p:cNvPr id="5" name="Picture Placeholder 17"/>
          <p:cNvSpPr>
            <a:spLocks noGrp="1" noChangeAspect="1"/>
          </p:cNvSpPr>
          <p:nvPr>
            <p:ph type="pic" sz="quarter" idx="24"/>
          </p:nvPr>
        </p:nvSpPr>
        <p:spPr>
          <a:xfrm>
            <a:off x="8229607" y="1707607"/>
            <a:ext cx="1583996" cy="1187996"/>
          </a:xfrm>
          <a:prstGeom prst="ellipse">
            <a:avLst/>
          </a:prstGeom>
          <a:ln w="28575" cmpd="sng">
            <a:solidFill>
              <a:srgbClr val="FFFFFF"/>
            </a:solidFill>
          </a:ln>
        </p:spPr>
        <p:txBody>
          <a:bodyPr>
            <a:normAutofit/>
          </a:bodyPr>
          <a:lstStyle>
            <a:lvl1pPr marL="0" indent="0" algn="ctr">
              <a:buFontTx/>
              <a:buNone/>
              <a:defRPr sz="1467">
                <a:solidFill>
                  <a:schemeClr val="bg1"/>
                </a:solidFill>
              </a:defRPr>
            </a:lvl1pPr>
          </a:lstStyle>
          <a:p>
            <a:endParaRPr lang="en-JM"/>
          </a:p>
        </p:txBody>
      </p:sp>
    </p:spTree>
    <p:extLst>
      <p:ext uri="{BB962C8B-B14F-4D97-AF65-F5344CB8AC3E}">
        <p14:creationId xmlns:p14="http://schemas.microsoft.com/office/powerpoint/2010/main" val="4175840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00" y="2514600"/>
            <a:ext cx="6422880" cy="2994517"/>
          </a:xfrm>
          <a:prstGeom prst="rect">
            <a:avLst/>
          </a:prstGeom>
        </p:spPr>
      </p:pic>
      <p:sp>
        <p:nvSpPr>
          <p:cNvPr id="12" name="Picture Placeholder 2"/>
          <p:cNvSpPr>
            <a:spLocks noGrp="1"/>
          </p:cNvSpPr>
          <p:nvPr>
            <p:ph type="pic" sz="quarter" idx="13"/>
          </p:nvPr>
        </p:nvSpPr>
        <p:spPr>
          <a:xfrm>
            <a:off x="1678080" y="2733967"/>
            <a:ext cx="4704000" cy="2232000"/>
          </a:xfrm>
        </p:spPr>
        <p:txBody>
          <a:bodyPr>
            <a:normAutofit/>
          </a:bodyPr>
          <a:lstStyle>
            <a:lvl1pPr>
              <a:defRPr sz="1400">
                <a:solidFill>
                  <a:schemeClr val="bg1"/>
                </a:solidFill>
              </a:defRPr>
            </a:lvl1pPr>
          </a:lstStyle>
          <a:p>
            <a:endParaRPr lang="en-JM"/>
          </a:p>
        </p:txBody>
      </p:sp>
    </p:spTree>
    <p:extLst>
      <p:ext uri="{BB962C8B-B14F-4D97-AF65-F5344CB8AC3E}">
        <p14:creationId xmlns:p14="http://schemas.microsoft.com/office/powerpoint/2010/main" val="349853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4E40-2ED6-40C3-A886-EDE056CB9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53D525-D4B9-4904-A748-F54CCFD78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4073C-101C-441E-8EAD-683C3B3CA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B2E9E-41C7-4941-9043-4F26CF1144D7}"/>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6" name="Footer Placeholder 5">
            <a:extLst>
              <a:ext uri="{FF2B5EF4-FFF2-40B4-BE49-F238E27FC236}">
                <a16:creationId xmlns:a16="http://schemas.microsoft.com/office/drawing/2014/main" id="{E4FA67C1-C9C7-40FD-A2F4-2DA3797BA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351987-453B-41E5-84CB-B8B8100A8643}"/>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22898413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83400"/>
          </a:xfrm>
        </p:spPr>
        <p:txBody>
          <a:bodyPr/>
          <a:lstStyle/>
          <a:p>
            <a:endParaRPr lang="en-JM"/>
          </a:p>
        </p:txBody>
      </p:sp>
    </p:spTree>
    <p:extLst>
      <p:ext uri="{BB962C8B-B14F-4D97-AF65-F5344CB8AC3E}">
        <p14:creationId xmlns:p14="http://schemas.microsoft.com/office/powerpoint/2010/main" val="2759435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7" name="Ellipse 98"/>
          <p:cNvSpPr/>
          <p:nvPr userDrawn="1"/>
        </p:nvSpPr>
        <p:spPr bwMode="auto">
          <a:xfrm rot="10800000" flipV="1">
            <a:off x="852236" y="5878087"/>
            <a:ext cx="3048001"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2400" b="0" i="0">
              <a:solidFill>
                <a:srgbClr val="FFFFFF"/>
              </a:solidFill>
              <a:latin typeface="Arial" charset="0"/>
              <a:ea typeface="+mn-ea"/>
              <a:cs typeface="Arial" charset="0"/>
            </a:endParaRPr>
          </a:p>
        </p:txBody>
      </p:sp>
      <p:sp>
        <p:nvSpPr>
          <p:cNvPr id="28" name="Ellipse 98"/>
          <p:cNvSpPr/>
          <p:nvPr userDrawn="1"/>
        </p:nvSpPr>
        <p:spPr bwMode="auto">
          <a:xfrm rot="10800000" flipV="1">
            <a:off x="4103435" y="5864451"/>
            <a:ext cx="3149599"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2400" b="0" i="0">
              <a:solidFill>
                <a:srgbClr val="FFFFFF"/>
              </a:solidFill>
              <a:latin typeface="Arial" charset="0"/>
              <a:ea typeface="+mn-ea"/>
              <a:cs typeface="Arial" charset="0"/>
            </a:endParaRPr>
          </a:p>
        </p:txBody>
      </p:sp>
      <p:sp>
        <p:nvSpPr>
          <p:cNvPr id="29" name="Ellipse 98"/>
          <p:cNvSpPr/>
          <p:nvPr userDrawn="1"/>
        </p:nvSpPr>
        <p:spPr bwMode="auto">
          <a:xfrm rot="10800000" flipV="1">
            <a:off x="7557828" y="5864451"/>
            <a:ext cx="3048000"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2400" b="0" i="0">
              <a:solidFill>
                <a:srgbClr val="FFFFFF"/>
              </a:solidFill>
              <a:latin typeface="Arial" charset="0"/>
              <a:ea typeface="+mn-ea"/>
              <a:cs typeface="Arial" charset="0"/>
            </a:endParaRPr>
          </a:p>
        </p:txBody>
      </p:sp>
      <p:sp>
        <p:nvSpPr>
          <p:cNvPr id="10" name="Rectangle 9"/>
          <p:cNvSpPr/>
          <p:nvPr userDrawn="1"/>
        </p:nvSpPr>
        <p:spPr>
          <a:xfrm rot="16200000" flipH="1">
            <a:off x="1515263" y="3647582"/>
            <a:ext cx="1681744" cy="3086661"/>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latin typeface="Arial" charset="0"/>
              <a:cs typeface="Arial" charset="0"/>
            </a:endParaRPr>
          </a:p>
        </p:txBody>
      </p:sp>
      <p:sp>
        <p:nvSpPr>
          <p:cNvPr id="13" name="Rectangle 12"/>
          <p:cNvSpPr/>
          <p:nvPr userDrawn="1"/>
        </p:nvSpPr>
        <p:spPr>
          <a:xfrm rot="16200000" flipH="1">
            <a:off x="4868069" y="3640944"/>
            <a:ext cx="1681743" cy="3086661"/>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latin typeface="Arial" charset="0"/>
              <a:cs typeface="Arial" charset="0"/>
            </a:endParaRPr>
          </a:p>
        </p:txBody>
      </p:sp>
      <p:sp>
        <p:nvSpPr>
          <p:cNvPr id="16" name="Rectangle 15"/>
          <p:cNvSpPr/>
          <p:nvPr userDrawn="1"/>
        </p:nvSpPr>
        <p:spPr>
          <a:xfrm rot="16200000" flipH="1">
            <a:off x="8198483" y="3640945"/>
            <a:ext cx="1681744" cy="3086659"/>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400" b="0" i="0">
              <a:latin typeface="Arial" charset="0"/>
              <a:cs typeface="Arial" charset="0"/>
            </a:endParaRPr>
          </a:p>
        </p:txBody>
      </p:sp>
      <p:sp>
        <p:nvSpPr>
          <p:cNvPr id="18" name="Text Placeholder 33"/>
          <p:cNvSpPr>
            <a:spLocks noGrp="1"/>
          </p:cNvSpPr>
          <p:nvPr>
            <p:ph type="body" sz="quarter" idx="16"/>
          </p:nvPr>
        </p:nvSpPr>
        <p:spPr>
          <a:xfrm>
            <a:off x="953829" y="4943694"/>
            <a:ext cx="2813664" cy="974737"/>
          </a:xfrm>
        </p:spPr>
        <p:txBody>
          <a:bodyPr>
            <a:noAutofit/>
          </a:bodyPr>
          <a:lstStyle>
            <a:lvl1pPr marL="0" indent="0" algn="ctr">
              <a:spcBef>
                <a:spcPts val="0"/>
              </a:spcBef>
              <a:buFontTx/>
              <a:buNone/>
              <a:defRPr sz="1467" b="0" i="0">
                <a:solidFill>
                  <a:srgbClr val="FFFFFF"/>
                </a:solidFill>
                <a:latin typeface="Arial" charset="0"/>
                <a:cs typeface="Arial" charset="0"/>
              </a:defRPr>
            </a:lvl1pPr>
            <a:lvl2pPr marL="609585" indent="0">
              <a:buFontTx/>
              <a:buNone/>
              <a:defRPr sz="1867">
                <a:solidFill>
                  <a:schemeClr val="tx1">
                    <a:lumMod val="65000"/>
                    <a:lumOff val="35000"/>
                  </a:schemeClr>
                </a:solidFill>
                <a:latin typeface="PT Sans" pitchFamily="34" charset="0"/>
              </a:defRPr>
            </a:lvl2pPr>
            <a:lvl3pPr marL="1219170" indent="0">
              <a:buFontTx/>
              <a:buNone/>
              <a:defRPr sz="1867">
                <a:solidFill>
                  <a:schemeClr val="tx1">
                    <a:lumMod val="65000"/>
                    <a:lumOff val="35000"/>
                  </a:schemeClr>
                </a:solidFill>
                <a:latin typeface="PT Sans" pitchFamily="34" charset="0"/>
              </a:defRPr>
            </a:lvl3pPr>
            <a:lvl4pPr marL="1828754" indent="0">
              <a:buFontTx/>
              <a:buNone/>
              <a:defRPr sz="1867">
                <a:solidFill>
                  <a:schemeClr val="tx1">
                    <a:lumMod val="65000"/>
                    <a:lumOff val="35000"/>
                  </a:schemeClr>
                </a:solidFill>
                <a:latin typeface="PT Sans" pitchFamily="34" charset="0"/>
              </a:defRPr>
            </a:lvl4pPr>
            <a:lvl5pPr marL="2438339" indent="0">
              <a:buFontTx/>
              <a:buNone/>
              <a:defRPr sz="1867">
                <a:solidFill>
                  <a:schemeClr val="tx1">
                    <a:lumMod val="65000"/>
                    <a:lumOff val="35000"/>
                  </a:schemeClr>
                </a:solidFill>
                <a:latin typeface="PT Sans" pitchFamily="34" charset="0"/>
              </a:defRPr>
            </a:lvl5pPr>
          </a:lstStyle>
          <a:p>
            <a:pPr lvl="0"/>
            <a:endParaRPr lang="en-JM"/>
          </a:p>
        </p:txBody>
      </p:sp>
      <p:sp>
        <p:nvSpPr>
          <p:cNvPr id="19" name="Text Placeholder 33"/>
          <p:cNvSpPr>
            <a:spLocks noGrp="1"/>
          </p:cNvSpPr>
          <p:nvPr>
            <p:ph type="body" sz="quarter" idx="17"/>
          </p:nvPr>
        </p:nvSpPr>
        <p:spPr>
          <a:xfrm>
            <a:off x="4306629" y="4943694"/>
            <a:ext cx="2813664" cy="974737"/>
          </a:xfrm>
        </p:spPr>
        <p:txBody>
          <a:bodyPr>
            <a:noAutofit/>
          </a:bodyPr>
          <a:lstStyle>
            <a:lvl1pPr marL="0" indent="0" algn="ctr">
              <a:spcBef>
                <a:spcPts val="0"/>
              </a:spcBef>
              <a:buFontTx/>
              <a:buNone/>
              <a:defRPr sz="1467" b="0" i="0">
                <a:solidFill>
                  <a:srgbClr val="FFFFFF"/>
                </a:solidFill>
                <a:latin typeface="Arial" charset="0"/>
                <a:cs typeface="Arial" charset="0"/>
              </a:defRPr>
            </a:lvl1pPr>
            <a:lvl2pPr marL="609585" indent="0">
              <a:buFontTx/>
              <a:buNone/>
              <a:defRPr sz="1867">
                <a:solidFill>
                  <a:schemeClr val="tx1">
                    <a:lumMod val="65000"/>
                    <a:lumOff val="35000"/>
                  </a:schemeClr>
                </a:solidFill>
                <a:latin typeface="PT Sans" pitchFamily="34" charset="0"/>
              </a:defRPr>
            </a:lvl2pPr>
            <a:lvl3pPr marL="1219170" indent="0">
              <a:buFontTx/>
              <a:buNone/>
              <a:defRPr sz="1867">
                <a:solidFill>
                  <a:schemeClr val="tx1">
                    <a:lumMod val="65000"/>
                    <a:lumOff val="35000"/>
                  </a:schemeClr>
                </a:solidFill>
                <a:latin typeface="PT Sans" pitchFamily="34" charset="0"/>
              </a:defRPr>
            </a:lvl3pPr>
            <a:lvl4pPr marL="1828754" indent="0">
              <a:buFontTx/>
              <a:buNone/>
              <a:defRPr sz="1867">
                <a:solidFill>
                  <a:schemeClr val="tx1">
                    <a:lumMod val="65000"/>
                    <a:lumOff val="35000"/>
                  </a:schemeClr>
                </a:solidFill>
                <a:latin typeface="PT Sans" pitchFamily="34" charset="0"/>
              </a:defRPr>
            </a:lvl4pPr>
            <a:lvl5pPr marL="2438339" indent="0">
              <a:buFontTx/>
              <a:buNone/>
              <a:defRPr sz="1867">
                <a:solidFill>
                  <a:schemeClr val="tx1">
                    <a:lumMod val="65000"/>
                    <a:lumOff val="35000"/>
                  </a:schemeClr>
                </a:solidFill>
                <a:latin typeface="PT Sans" pitchFamily="34" charset="0"/>
              </a:defRPr>
            </a:lvl5pPr>
          </a:lstStyle>
          <a:p>
            <a:pPr lvl="0"/>
            <a:endParaRPr lang="en-JM"/>
          </a:p>
        </p:txBody>
      </p:sp>
      <p:sp>
        <p:nvSpPr>
          <p:cNvPr id="20" name="Text Placeholder 33"/>
          <p:cNvSpPr>
            <a:spLocks noGrp="1"/>
          </p:cNvSpPr>
          <p:nvPr>
            <p:ph type="body" sz="quarter" idx="18"/>
          </p:nvPr>
        </p:nvSpPr>
        <p:spPr>
          <a:xfrm>
            <a:off x="7637049" y="4943694"/>
            <a:ext cx="2813664" cy="974737"/>
          </a:xfrm>
        </p:spPr>
        <p:txBody>
          <a:bodyPr>
            <a:noAutofit/>
          </a:bodyPr>
          <a:lstStyle>
            <a:lvl1pPr marL="0" indent="0" algn="ctr">
              <a:spcBef>
                <a:spcPts val="0"/>
              </a:spcBef>
              <a:buFontTx/>
              <a:buNone/>
              <a:defRPr sz="1467" b="0" i="0">
                <a:solidFill>
                  <a:srgbClr val="FFFFFF"/>
                </a:solidFill>
                <a:latin typeface="Arial" charset="0"/>
                <a:cs typeface="Arial" charset="0"/>
              </a:defRPr>
            </a:lvl1pPr>
            <a:lvl2pPr marL="609585" indent="0">
              <a:buFontTx/>
              <a:buNone/>
              <a:defRPr sz="1867">
                <a:solidFill>
                  <a:schemeClr val="tx1">
                    <a:lumMod val="65000"/>
                    <a:lumOff val="35000"/>
                  </a:schemeClr>
                </a:solidFill>
                <a:latin typeface="PT Sans" pitchFamily="34" charset="0"/>
              </a:defRPr>
            </a:lvl2pPr>
            <a:lvl3pPr marL="1219170" indent="0">
              <a:buFontTx/>
              <a:buNone/>
              <a:defRPr sz="1867">
                <a:solidFill>
                  <a:schemeClr val="tx1">
                    <a:lumMod val="65000"/>
                    <a:lumOff val="35000"/>
                  </a:schemeClr>
                </a:solidFill>
                <a:latin typeface="PT Sans" pitchFamily="34" charset="0"/>
              </a:defRPr>
            </a:lvl3pPr>
            <a:lvl4pPr marL="1828754" indent="0">
              <a:buFontTx/>
              <a:buNone/>
              <a:defRPr sz="1867">
                <a:solidFill>
                  <a:schemeClr val="tx1">
                    <a:lumMod val="65000"/>
                    <a:lumOff val="35000"/>
                  </a:schemeClr>
                </a:solidFill>
                <a:latin typeface="PT Sans" pitchFamily="34" charset="0"/>
              </a:defRPr>
            </a:lvl4pPr>
            <a:lvl5pPr marL="2438339" indent="0">
              <a:buFontTx/>
              <a:buNone/>
              <a:defRPr sz="1867">
                <a:solidFill>
                  <a:schemeClr val="tx1">
                    <a:lumMod val="65000"/>
                    <a:lumOff val="35000"/>
                  </a:schemeClr>
                </a:solidFill>
                <a:latin typeface="PT Sans" pitchFamily="34" charset="0"/>
              </a:defRPr>
            </a:lvl5pPr>
          </a:lstStyle>
          <a:p>
            <a:pPr lvl="0"/>
            <a:endParaRPr lang="en-JM"/>
          </a:p>
        </p:txBody>
      </p:sp>
      <p:sp>
        <p:nvSpPr>
          <p:cNvPr id="21" name="Text Placeholder 37"/>
          <p:cNvSpPr>
            <a:spLocks noGrp="1"/>
          </p:cNvSpPr>
          <p:nvPr>
            <p:ph type="body" sz="quarter" idx="19"/>
          </p:nvPr>
        </p:nvSpPr>
        <p:spPr>
          <a:xfrm>
            <a:off x="914411" y="4519100"/>
            <a:ext cx="2851823" cy="345017"/>
          </a:xfrm>
        </p:spPr>
        <p:txBody>
          <a:bodyPr>
            <a:noAutofit/>
          </a:bodyPr>
          <a:lstStyle>
            <a:lvl1pPr marL="0" indent="0" algn="ctr">
              <a:spcBef>
                <a:spcPts val="0"/>
              </a:spcBef>
              <a:buNone/>
              <a:defRPr sz="16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2" name="Text Placeholder 37"/>
          <p:cNvSpPr>
            <a:spLocks noGrp="1"/>
          </p:cNvSpPr>
          <p:nvPr>
            <p:ph type="body" sz="quarter" idx="20"/>
          </p:nvPr>
        </p:nvSpPr>
        <p:spPr>
          <a:xfrm>
            <a:off x="4286925" y="4495804"/>
            <a:ext cx="2851823" cy="345017"/>
          </a:xfrm>
        </p:spPr>
        <p:txBody>
          <a:bodyPr>
            <a:noAutofit/>
          </a:bodyPr>
          <a:lstStyle>
            <a:lvl1pPr marL="0" indent="0" algn="ctr">
              <a:spcBef>
                <a:spcPts val="0"/>
              </a:spcBef>
              <a:buNone/>
              <a:defRPr sz="16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3" name="Text Placeholder 37"/>
          <p:cNvSpPr>
            <a:spLocks noGrp="1"/>
          </p:cNvSpPr>
          <p:nvPr>
            <p:ph type="body" sz="quarter" idx="21"/>
          </p:nvPr>
        </p:nvSpPr>
        <p:spPr>
          <a:xfrm>
            <a:off x="7637062" y="4495804"/>
            <a:ext cx="2851823" cy="345017"/>
          </a:xfrm>
        </p:spPr>
        <p:txBody>
          <a:bodyPr>
            <a:noAutofit/>
          </a:bodyPr>
          <a:lstStyle>
            <a:lvl1pPr marL="0" indent="0" algn="ctr">
              <a:spcBef>
                <a:spcPts val="0"/>
              </a:spcBef>
              <a:buNone/>
              <a:defRPr sz="16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4" name="Picture Placeholder 28"/>
          <p:cNvSpPr>
            <a:spLocks noGrp="1"/>
          </p:cNvSpPr>
          <p:nvPr>
            <p:ph type="pic" sz="quarter" idx="13"/>
          </p:nvPr>
        </p:nvSpPr>
        <p:spPr>
          <a:xfrm>
            <a:off x="812809" y="2013240"/>
            <a:ext cx="3087428" cy="2336800"/>
          </a:xfrm>
        </p:spPr>
        <p:txBody>
          <a:bodyPr>
            <a:normAutofit/>
          </a:bodyPr>
          <a:lstStyle>
            <a:lvl1pPr marL="0" indent="0">
              <a:buFontTx/>
              <a:buNone/>
              <a:defRPr sz="1400" b="0" i="0">
                <a:solidFill>
                  <a:schemeClr val="tx1">
                    <a:lumMod val="65000"/>
                    <a:lumOff val="35000"/>
                  </a:schemeClr>
                </a:solidFill>
                <a:latin typeface="Arial" charset="0"/>
                <a:cs typeface="Arial" charset="0"/>
              </a:defRPr>
            </a:lvl1pPr>
          </a:lstStyle>
          <a:p>
            <a:endParaRPr lang="en-JM"/>
          </a:p>
        </p:txBody>
      </p:sp>
      <p:sp>
        <p:nvSpPr>
          <p:cNvPr id="25" name="Picture Placeholder 28"/>
          <p:cNvSpPr>
            <a:spLocks noGrp="1"/>
          </p:cNvSpPr>
          <p:nvPr>
            <p:ph type="pic" sz="quarter" idx="14"/>
          </p:nvPr>
        </p:nvSpPr>
        <p:spPr>
          <a:xfrm>
            <a:off x="4165609" y="2006600"/>
            <a:ext cx="3087428" cy="2336800"/>
          </a:xfrm>
        </p:spPr>
        <p:txBody>
          <a:bodyPr>
            <a:normAutofit/>
          </a:bodyPr>
          <a:lstStyle>
            <a:lvl1pPr marL="0" indent="0">
              <a:buFontTx/>
              <a:buNone/>
              <a:defRPr sz="1400" b="0" i="0">
                <a:solidFill>
                  <a:schemeClr val="tx1">
                    <a:lumMod val="65000"/>
                    <a:lumOff val="35000"/>
                  </a:schemeClr>
                </a:solidFill>
                <a:latin typeface="Arial" charset="0"/>
                <a:cs typeface="Arial" charset="0"/>
              </a:defRPr>
            </a:lvl1pPr>
          </a:lstStyle>
          <a:p>
            <a:endParaRPr lang="en-JM"/>
          </a:p>
        </p:txBody>
      </p:sp>
      <p:sp>
        <p:nvSpPr>
          <p:cNvPr id="26" name="Picture Placeholder 28"/>
          <p:cNvSpPr>
            <a:spLocks noGrp="1"/>
          </p:cNvSpPr>
          <p:nvPr>
            <p:ph type="pic" sz="quarter" idx="15"/>
          </p:nvPr>
        </p:nvSpPr>
        <p:spPr>
          <a:xfrm>
            <a:off x="7495201" y="2006600"/>
            <a:ext cx="3087428" cy="2336800"/>
          </a:xfrm>
        </p:spPr>
        <p:txBody>
          <a:bodyPr>
            <a:normAutofit/>
          </a:bodyPr>
          <a:lstStyle>
            <a:lvl1pPr marL="0" indent="0">
              <a:buFontTx/>
              <a:buNone/>
              <a:defRPr sz="1400" b="0" i="0">
                <a:solidFill>
                  <a:schemeClr val="tx1">
                    <a:lumMod val="65000"/>
                    <a:lumOff val="35000"/>
                  </a:schemeClr>
                </a:solidFill>
                <a:latin typeface="Arial" charset="0"/>
                <a:cs typeface="Arial" charset="0"/>
              </a:defRPr>
            </a:lvl1pPr>
          </a:lstStyle>
          <a:p>
            <a:endParaRPr lang="en-JM"/>
          </a:p>
        </p:txBody>
      </p:sp>
      <p:sp>
        <p:nvSpPr>
          <p:cNvPr id="30"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31"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88083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0" y="685800"/>
            <a:ext cx="5080000" cy="1143000"/>
          </a:xfrm>
        </p:spPr>
        <p:txBody>
          <a:bodyPr>
            <a:noAutofit/>
          </a:bodyPr>
          <a:lstStyle>
            <a:lvl1pPr algn="l">
              <a:defRPr sz="3733">
                <a:solidFill>
                  <a:srgbClr val="343E48"/>
                </a:solidFill>
              </a:defRPr>
            </a:lvl1pPr>
          </a:lstStyle>
          <a:p>
            <a:r>
              <a:rPr lang="en-US"/>
              <a:t>Click to edit Master title style</a:t>
            </a:r>
            <a:endParaRPr lang="en-JM"/>
          </a:p>
        </p:txBody>
      </p:sp>
      <p:sp>
        <p:nvSpPr>
          <p:cNvPr id="8" name="Picture Placeholder 7"/>
          <p:cNvSpPr>
            <a:spLocks noGrp="1"/>
          </p:cNvSpPr>
          <p:nvPr>
            <p:ph type="pic" sz="quarter" idx="13"/>
          </p:nvPr>
        </p:nvSpPr>
        <p:spPr>
          <a:xfrm>
            <a:off x="0" y="0"/>
            <a:ext cx="6096000" cy="6858000"/>
          </a:xfrm>
        </p:spPr>
        <p:txBody>
          <a:bodyPr/>
          <a:lstStyle/>
          <a:p>
            <a:endParaRPr lang="en-JM"/>
          </a:p>
        </p:txBody>
      </p:sp>
      <p:sp>
        <p:nvSpPr>
          <p:cNvPr id="18" name="Text Placeholder 17"/>
          <p:cNvSpPr>
            <a:spLocks noGrp="1"/>
          </p:cNvSpPr>
          <p:nvPr>
            <p:ph type="body" sz="quarter" idx="15"/>
          </p:nvPr>
        </p:nvSpPr>
        <p:spPr>
          <a:xfrm>
            <a:off x="6705600" y="2722031"/>
            <a:ext cx="4673600" cy="1320800"/>
          </a:xfrm>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
        <p:nvSpPr>
          <p:cNvPr id="20" name="Content Placeholder 19"/>
          <p:cNvSpPr>
            <a:spLocks noGrp="1"/>
          </p:cNvSpPr>
          <p:nvPr>
            <p:ph sz="quarter" idx="16"/>
          </p:nvPr>
        </p:nvSpPr>
        <p:spPr>
          <a:xfrm>
            <a:off x="7518400" y="4144438"/>
            <a:ext cx="3251200" cy="410633"/>
          </a:xfrm>
          <a:prstGeom prst="rect">
            <a:avLst/>
          </a:prstGeom>
          <a:noFill/>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21" name="Content Placeholder 19"/>
          <p:cNvSpPr>
            <a:spLocks noGrp="1"/>
          </p:cNvSpPr>
          <p:nvPr>
            <p:ph sz="quarter" idx="17"/>
          </p:nvPr>
        </p:nvSpPr>
        <p:spPr>
          <a:xfrm>
            <a:off x="7518400" y="4749805"/>
            <a:ext cx="3251200" cy="620159"/>
          </a:xfrm>
          <a:prstGeom prst="rect">
            <a:avLst/>
          </a:prstGeom>
          <a:noFill/>
        </p:spPr>
        <p:txBody>
          <a:bodyPr>
            <a:no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23" name="Text Placeholder 22"/>
          <p:cNvSpPr>
            <a:spLocks noGrp="1"/>
          </p:cNvSpPr>
          <p:nvPr>
            <p:ph type="body" sz="quarter" idx="18"/>
          </p:nvPr>
        </p:nvSpPr>
        <p:spPr>
          <a:xfrm>
            <a:off x="6705600" y="2311408"/>
            <a:ext cx="4673600" cy="476249"/>
          </a:xfrm>
        </p:spPr>
        <p:txBody>
          <a:bodyPr>
            <a:noAutofit/>
          </a:bodyPr>
          <a:lstStyle>
            <a:lvl1pPr marL="0" indent="0">
              <a:buFontTx/>
              <a:buNone/>
              <a:defRPr sz="1467" b="0" i="0">
                <a:solidFill>
                  <a:srgbClr val="ED3645"/>
                </a:solidFill>
                <a:latin typeface="Lato Regular"/>
                <a:ea typeface="Arial" charset="0"/>
                <a:cs typeface="Lato Regular"/>
              </a:defRPr>
            </a:lvl1pPr>
            <a:lvl2pPr marL="609585" indent="0">
              <a:buFontTx/>
              <a:buNone/>
              <a:defRPr sz="1733">
                <a:latin typeface="Open Sans" pitchFamily="34" charset="0"/>
                <a:ea typeface="Open Sans" pitchFamily="34" charset="0"/>
                <a:cs typeface="Open Sans" pitchFamily="34" charset="0"/>
              </a:defRPr>
            </a:lvl2pPr>
            <a:lvl3pPr marL="1219170" indent="0">
              <a:buFontTx/>
              <a:buNone/>
              <a:defRPr sz="1733">
                <a:latin typeface="Open Sans" pitchFamily="34" charset="0"/>
                <a:ea typeface="Open Sans" pitchFamily="34" charset="0"/>
                <a:cs typeface="Open Sans" pitchFamily="34" charset="0"/>
              </a:defRPr>
            </a:lvl3pPr>
            <a:lvl4pPr marL="1828754" indent="0">
              <a:buFontTx/>
              <a:buNone/>
              <a:defRPr sz="1733">
                <a:latin typeface="Open Sans" pitchFamily="34" charset="0"/>
                <a:ea typeface="Open Sans" pitchFamily="34" charset="0"/>
                <a:cs typeface="Open Sans" pitchFamily="34" charset="0"/>
              </a:defRPr>
            </a:lvl4pPr>
            <a:lvl5pPr marL="2438339" indent="0">
              <a:buFontTx/>
              <a:buNone/>
              <a:defRPr sz="1733">
                <a:latin typeface="Open Sans" pitchFamily="34" charset="0"/>
                <a:ea typeface="Open Sans" pitchFamily="34" charset="0"/>
                <a:cs typeface="Open Sans" pitchFamily="34" charset="0"/>
              </a:defRPr>
            </a:lvl5pPr>
          </a:lstStyle>
          <a:p>
            <a:pPr lvl="0"/>
            <a:endParaRPr lang="en-JM"/>
          </a:p>
        </p:txBody>
      </p:sp>
    </p:spTree>
    <p:extLst>
      <p:ext uri="{BB962C8B-B14F-4D97-AF65-F5344CB8AC3E}">
        <p14:creationId xmlns:p14="http://schemas.microsoft.com/office/powerpoint/2010/main" val="838342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2311400"/>
            <a:ext cx="6299200" cy="3860800"/>
          </a:xfrm>
        </p:spPr>
        <p:txBody>
          <a:bodyPr>
            <a:normAutofit/>
          </a:bodyPr>
          <a:lstStyle>
            <a:lvl1pPr>
              <a:defRPr sz="1867"/>
            </a:lvl1pPr>
          </a:lstStyle>
          <a:p>
            <a:endParaRPr lang="en-JM"/>
          </a:p>
        </p:txBody>
      </p:sp>
      <p:sp>
        <p:nvSpPr>
          <p:cNvPr id="8" name="Text Placeholder 5"/>
          <p:cNvSpPr>
            <a:spLocks noGrp="1"/>
          </p:cNvSpPr>
          <p:nvPr>
            <p:ph type="body" sz="quarter" idx="66"/>
          </p:nvPr>
        </p:nvSpPr>
        <p:spPr>
          <a:xfrm>
            <a:off x="7300397" y="3032360"/>
            <a:ext cx="3992033" cy="1626424"/>
          </a:xfrm>
        </p:spPr>
        <p:txBody>
          <a:bodyPr>
            <a:normAutofit/>
          </a:bodyPr>
          <a:lstStyle>
            <a:lvl1pPr marL="0" indent="0">
              <a:buFontTx/>
              <a:buNone/>
              <a:defRPr sz="1200" b="0" i="0">
                <a:solidFill>
                  <a:srgbClr val="A6A6A6"/>
                </a:solidFill>
                <a:latin typeface="Arial" charset="0"/>
                <a:cs typeface="Arial"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a:p>
        </p:txBody>
      </p:sp>
      <p:sp>
        <p:nvSpPr>
          <p:cNvPr id="9" name="Text Placeholder 8"/>
          <p:cNvSpPr>
            <a:spLocks noGrp="1"/>
          </p:cNvSpPr>
          <p:nvPr>
            <p:ph type="body" sz="quarter" idx="67"/>
          </p:nvPr>
        </p:nvSpPr>
        <p:spPr>
          <a:xfrm>
            <a:off x="7954443" y="2554825"/>
            <a:ext cx="2307167" cy="478367"/>
          </a:xfrm>
        </p:spPr>
        <p:txBody>
          <a:bodyPr>
            <a:noAutofit/>
          </a:bodyPr>
          <a:lstStyle>
            <a:lvl1pPr marL="0" indent="0">
              <a:buFontTx/>
              <a:buNone/>
              <a:defRPr sz="1467">
                <a:solidFill>
                  <a:srgbClr val="ED3645"/>
                </a:solidFill>
                <a:latin typeface="Lato Regular"/>
                <a:cs typeface="Lato Regular"/>
              </a:defRPr>
            </a:lvl1pPr>
            <a:lvl2pPr marL="609585" indent="0">
              <a:buFontTx/>
              <a:buNone/>
              <a:defRPr sz="1867">
                <a:latin typeface="Franklin Gothic Medium" pitchFamily="34" charset="0"/>
              </a:defRPr>
            </a:lvl2pPr>
            <a:lvl3pPr marL="1219170" indent="0">
              <a:buFontTx/>
              <a:buNone/>
              <a:defRPr sz="1867">
                <a:latin typeface="Franklin Gothic Medium" pitchFamily="34" charset="0"/>
              </a:defRPr>
            </a:lvl3pPr>
            <a:lvl4pPr marL="1828754" indent="0">
              <a:buFontTx/>
              <a:buNone/>
              <a:defRPr sz="1867">
                <a:latin typeface="Franklin Gothic Medium" pitchFamily="34" charset="0"/>
              </a:defRPr>
            </a:lvl4pPr>
            <a:lvl5pPr marL="2438339" indent="0">
              <a:buFontTx/>
              <a:buNone/>
              <a:defRPr sz="1867">
                <a:latin typeface="Franklin Gothic Medium" pitchFamily="34" charset="0"/>
              </a:defRPr>
            </a:lvl5pPr>
          </a:lstStyle>
          <a:p>
            <a:pPr lvl="0"/>
            <a:endParaRPr lang="en-JM"/>
          </a:p>
        </p:txBody>
      </p:sp>
      <p:sp>
        <p:nvSpPr>
          <p:cNvPr id="10"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465202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2006600"/>
            <a:ext cx="12192000" cy="2844800"/>
          </a:xfrm>
        </p:spPr>
        <p:txBody>
          <a:bodyPr>
            <a:normAutofit/>
          </a:bodyPr>
          <a:lstStyle>
            <a:lvl1pPr>
              <a:defRPr sz="1867"/>
            </a:lvl1pPr>
          </a:lstStyle>
          <a:p>
            <a:endParaRPr lang="en-JM"/>
          </a:p>
        </p:txBody>
      </p:sp>
      <p:sp>
        <p:nvSpPr>
          <p:cNvPr id="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716185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charset="0"/>
            </a:endParaRPr>
          </a:p>
        </p:txBody>
      </p:sp>
      <p:pic>
        <p:nvPicPr>
          <p:cNvPr id="7" name="Picture 6" descr="01-iPad-Air-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5573" y="1267080"/>
            <a:ext cx="3540868" cy="3733800"/>
          </a:xfrm>
          <a:prstGeom prst="rect">
            <a:avLst/>
          </a:prstGeom>
        </p:spPr>
      </p:pic>
      <p:sp>
        <p:nvSpPr>
          <p:cNvPr id="8" name="Picture Placeholder 6"/>
          <p:cNvSpPr>
            <a:spLocks noGrp="1"/>
          </p:cNvSpPr>
          <p:nvPr>
            <p:ph type="pic" sz="quarter" idx="13"/>
          </p:nvPr>
        </p:nvSpPr>
        <p:spPr>
          <a:xfrm>
            <a:off x="4635396" y="1800479"/>
            <a:ext cx="2921205" cy="2808000"/>
          </a:xfrm>
        </p:spPr>
        <p:txBody>
          <a:bodyPr/>
          <a:lstStyle/>
          <a:p>
            <a:endParaRPr lang="en-JM"/>
          </a:p>
        </p:txBody>
      </p:sp>
      <p:sp>
        <p:nvSpPr>
          <p:cNvPr id="9" name="Oval 8"/>
          <p:cNvSpPr/>
          <p:nvPr userDrawn="1"/>
        </p:nvSpPr>
        <p:spPr>
          <a:xfrm>
            <a:off x="11112400" y="716491"/>
            <a:ext cx="432000" cy="3048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0" i="0">
              <a:latin typeface="Arial" charset="0"/>
            </a:endParaRPr>
          </a:p>
        </p:txBody>
      </p:sp>
      <p:sp>
        <p:nvSpPr>
          <p:cNvPr id="10" name="Slide Number Placeholder 8"/>
          <p:cNvSpPr txBox="1">
            <a:spLocks/>
          </p:cNvSpPr>
          <p:nvPr userDrawn="1"/>
        </p:nvSpPr>
        <p:spPr>
          <a:xfrm>
            <a:off x="11074400" y="685804"/>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1067" smtClean="0">
                <a:solidFill>
                  <a:srgbClr val="FFFFFF"/>
                </a:solidFill>
                <a:latin typeface="Lato Light"/>
                <a:cs typeface="Lato Light"/>
              </a:rPr>
              <a:pPr algn="ctr"/>
              <a:t>‹#›</a:t>
            </a:fld>
            <a:endParaRPr lang="en-US" sz="1200">
              <a:solidFill>
                <a:srgbClr val="FFFFFF"/>
              </a:solidFill>
              <a:latin typeface="Lato Light"/>
              <a:cs typeface="Lato Light"/>
            </a:endParaRPr>
          </a:p>
        </p:txBody>
      </p:sp>
    </p:spTree>
    <p:extLst>
      <p:ext uri="{BB962C8B-B14F-4D97-AF65-F5344CB8AC3E}">
        <p14:creationId xmlns:p14="http://schemas.microsoft.com/office/powerpoint/2010/main" val="31655509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pic>
        <p:nvPicPr>
          <p:cNvPr id="11" name="Picture 10"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00" y="3048005"/>
            <a:ext cx="5689600" cy="3318663"/>
          </a:xfrm>
          <a:prstGeom prst="rect">
            <a:avLst/>
          </a:prstGeom>
        </p:spPr>
      </p:pic>
      <p:sp>
        <p:nvSpPr>
          <p:cNvPr id="12" name="Picture Placeholder 21"/>
          <p:cNvSpPr>
            <a:spLocks noGrp="1"/>
          </p:cNvSpPr>
          <p:nvPr>
            <p:ph type="pic" sz="quarter" idx="16"/>
          </p:nvPr>
        </p:nvSpPr>
        <p:spPr>
          <a:xfrm>
            <a:off x="3622565" y="3340928"/>
            <a:ext cx="4708635" cy="2207173"/>
          </a:xfrm>
        </p:spPr>
        <p:txBody>
          <a:bodyPr>
            <a:normAutofit/>
          </a:bodyPr>
          <a:lstStyle>
            <a:lvl1pPr marL="0" indent="0" algn="ctr">
              <a:buFontTx/>
              <a:buNone/>
              <a:defRPr sz="1600">
                <a:solidFill>
                  <a:schemeClr val="bg1">
                    <a:lumMod val="95000"/>
                  </a:schemeClr>
                </a:solidFill>
              </a:defRPr>
            </a:lvl1pPr>
          </a:lstStyle>
          <a:p>
            <a:endParaRPr lang="en-JM"/>
          </a:p>
        </p:txBody>
      </p:sp>
    </p:spTree>
    <p:extLst>
      <p:ext uri="{BB962C8B-B14F-4D97-AF65-F5344CB8AC3E}">
        <p14:creationId xmlns:p14="http://schemas.microsoft.com/office/powerpoint/2010/main" val="2677131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charset="0"/>
            </a:endParaRPr>
          </a:p>
        </p:txBody>
      </p:sp>
      <p:pic>
        <p:nvPicPr>
          <p:cNvPr id="8" name="Picture 7"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7" y="1371604"/>
            <a:ext cx="3072039" cy="4592167"/>
          </a:xfrm>
          <a:prstGeom prst="rect">
            <a:avLst/>
          </a:prstGeom>
        </p:spPr>
      </p:pic>
      <p:sp>
        <p:nvSpPr>
          <p:cNvPr id="9" name="Picture Placeholder 19"/>
          <p:cNvSpPr>
            <a:spLocks noGrp="1"/>
          </p:cNvSpPr>
          <p:nvPr>
            <p:ph type="pic" sz="quarter" idx="64"/>
          </p:nvPr>
        </p:nvSpPr>
        <p:spPr>
          <a:xfrm>
            <a:off x="4900845" y="2126837"/>
            <a:ext cx="2344745" cy="3074931"/>
          </a:xfrm>
        </p:spPr>
        <p:txBody>
          <a:bodyPr/>
          <a:lstStyle/>
          <a:p>
            <a:endParaRPr lang="en-JM"/>
          </a:p>
        </p:txBody>
      </p:sp>
      <p:sp>
        <p:nvSpPr>
          <p:cNvPr id="10" name="Oval 9"/>
          <p:cNvSpPr/>
          <p:nvPr userDrawn="1"/>
        </p:nvSpPr>
        <p:spPr>
          <a:xfrm>
            <a:off x="11112400" y="716491"/>
            <a:ext cx="432000" cy="3048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0" i="0">
              <a:latin typeface="Arial" charset="0"/>
            </a:endParaRPr>
          </a:p>
        </p:txBody>
      </p:sp>
      <p:sp>
        <p:nvSpPr>
          <p:cNvPr id="11" name="Slide Number Placeholder 8"/>
          <p:cNvSpPr txBox="1">
            <a:spLocks/>
          </p:cNvSpPr>
          <p:nvPr userDrawn="1"/>
        </p:nvSpPr>
        <p:spPr>
          <a:xfrm>
            <a:off x="11074400" y="685804"/>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1067" smtClean="0">
                <a:solidFill>
                  <a:srgbClr val="FFFFFF"/>
                </a:solidFill>
                <a:latin typeface="Lato Light"/>
                <a:cs typeface="Lato Light"/>
              </a:rPr>
              <a:pPr algn="ctr"/>
              <a:t>‹#›</a:t>
            </a:fld>
            <a:endParaRPr lang="en-US" sz="1200">
              <a:solidFill>
                <a:srgbClr val="FFFFFF"/>
              </a:solidFill>
              <a:latin typeface="Lato Light"/>
              <a:cs typeface="Lato Light"/>
            </a:endParaRPr>
          </a:p>
        </p:txBody>
      </p:sp>
    </p:spTree>
    <p:extLst>
      <p:ext uri="{BB962C8B-B14F-4D97-AF65-F5344CB8AC3E}">
        <p14:creationId xmlns:p14="http://schemas.microsoft.com/office/powerpoint/2010/main" val="41790985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pic>
        <p:nvPicPr>
          <p:cNvPr id="11" name="Picture 10"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508165"/>
            <a:ext cx="2438400" cy="3644987"/>
          </a:xfrm>
          <a:prstGeom prst="rect">
            <a:avLst/>
          </a:prstGeom>
        </p:spPr>
      </p:pic>
      <p:sp>
        <p:nvSpPr>
          <p:cNvPr id="12" name="Picture Placeholder 19"/>
          <p:cNvSpPr>
            <a:spLocks noGrp="1"/>
          </p:cNvSpPr>
          <p:nvPr>
            <p:ph type="pic" sz="quarter" idx="64"/>
          </p:nvPr>
        </p:nvSpPr>
        <p:spPr>
          <a:xfrm>
            <a:off x="6368483" y="3276600"/>
            <a:ext cx="1861117" cy="2235200"/>
          </a:xfrm>
        </p:spPr>
        <p:txBody>
          <a:bodyPr/>
          <a:lstStyle/>
          <a:p>
            <a:endParaRPr lang="en-JM"/>
          </a:p>
        </p:txBody>
      </p:sp>
      <p:pic>
        <p:nvPicPr>
          <p:cNvPr id="13" name="Picture 12"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600" y="2508165"/>
            <a:ext cx="2438400" cy="3644987"/>
          </a:xfrm>
          <a:prstGeom prst="rect">
            <a:avLst/>
          </a:prstGeom>
        </p:spPr>
      </p:pic>
      <p:sp>
        <p:nvSpPr>
          <p:cNvPr id="17" name="Picture Placeholder 19"/>
          <p:cNvSpPr>
            <a:spLocks noGrp="1"/>
          </p:cNvSpPr>
          <p:nvPr>
            <p:ph type="pic" sz="quarter" idx="65"/>
          </p:nvPr>
        </p:nvSpPr>
        <p:spPr>
          <a:xfrm>
            <a:off x="3930083" y="3276600"/>
            <a:ext cx="1861117" cy="2235200"/>
          </a:xfrm>
        </p:spPr>
        <p:txBody>
          <a:bodyPr/>
          <a:lstStyle/>
          <a:p>
            <a:endParaRPr lang="en-JM"/>
          </a:p>
        </p:txBody>
      </p:sp>
    </p:spTree>
    <p:extLst>
      <p:ext uri="{BB962C8B-B14F-4D97-AF65-F5344CB8AC3E}">
        <p14:creationId xmlns:p14="http://schemas.microsoft.com/office/powerpoint/2010/main" val="646816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1" name="Text Placeholder 18"/>
          <p:cNvSpPr>
            <a:spLocks noGrp="1"/>
          </p:cNvSpPr>
          <p:nvPr>
            <p:ph type="body" sz="quarter" idx="17"/>
          </p:nvPr>
        </p:nvSpPr>
        <p:spPr>
          <a:xfrm>
            <a:off x="7823200" y="2616200"/>
            <a:ext cx="2133600" cy="406400"/>
          </a:xfrm>
        </p:spPr>
        <p:txBody>
          <a:bodyPr>
            <a:noAutofit/>
          </a:bodyPr>
          <a:lstStyle>
            <a:lvl1pPr marL="0" indent="0" algn="l">
              <a:buFontTx/>
              <a:buNone/>
              <a:defRPr sz="1467" b="0" i="0">
                <a:solidFill>
                  <a:srgbClr val="ED3645"/>
                </a:solidFill>
                <a:latin typeface="Lato Regular"/>
                <a:ea typeface="Arial" charset="0"/>
                <a:cs typeface="Lato Regular"/>
              </a:defRPr>
            </a:lvl1pPr>
          </a:lstStyle>
          <a:p>
            <a:pPr lvl="0"/>
            <a:endParaRPr lang="en-JM"/>
          </a:p>
        </p:txBody>
      </p:sp>
      <p:sp>
        <p:nvSpPr>
          <p:cNvPr id="23" name="Text Placeholder 26"/>
          <p:cNvSpPr>
            <a:spLocks noGrp="1"/>
          </p:cNvSpPr>
          <p:nvPr>
            <p:ph type="body" sz="quarter" idx="19"/>
          </p:nvPr>
        </p:nvSpPr>
        <p:spPr>
          <a:xfrm>
            <a:off x="7823200" y="2921001"/>
            <a:ext cx="3524251" cy="711200"/>
          </a:xfrm>
        </p:spPr>
        <p:txBody>
          <a:bodyPr>
            <a:normAutofit/>
          </a:bodyPr>
          <a:lstStyle>
            <a:lvl1pPr marL="0" indent="0">
              <a:buFontTx/>
              <a:buNone/>
              <a:defRPr sz="1333" b="0" i="0">
                <a:solidFill>
                  <a:srgbClr val="A6A6A6"/>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
        <p:nvSpPr>
          <p:cNvPr id="10" name="Text Placeholder 18"/>
          <p:cNvSpPr>
            <a:spLocks noGrp="1"/>
          </p:cNvSpPr>
          <p:nvPr>
            <p:ph type="body" sz="quarter" idx="21"/>
          </p:nvPr>
        </p:nvSpPr>
        <p:spPr>
          <a:xfrm>
            <a:off x="7823200" y="3835400"/>
            <a:ext cx="2133600" cy="406400"/>
          </a:xfrm>
        </p:spPr>
        <p:txBody>
          <a:bodyPr>
            <a:noAutofit/>
          </a:bodyPr>
          <a:lstStyle>
            <a:lvl1pPr marL="0" indent="0" algn="l">
              <a:buFontTx/>
              <a:buNone/>
              <a:defRPr sz="1467" b="0" i="0">
                <a:solidFill>
                  <a:srgbClr val="ED3645"/>
                </a:solidFill>
                <a:latin typeface="Lato Regular"/>
                <a:ea typeface="Arial" charset="0"/>
                <a:cs typeface="Lato Regular"/>
              </a:defRPr>
            </a:lvl1pPr>
          </a:lstStyle>
          <a:p>
            <a:pPr lvl="0"/>
            <a:endParaRPr lang="en-JM"/>
          </a:p>
        </p:txBody>
      </p:sp>
      <p:sp>
        <p:nvSpPr>
          <p:cNvPr id="11" name="Text Placeholder 26"/>
          <p:cNvSpPr>
            <a:spLocks noGrp="1"/>
          </p:cNvSpPr>
          <p:nvPr>
            <p:ph type="body" sz="quarter" idx="22"/>
          </p:nvPr>
        </p:nvSpPr>
        <p:spPr>
          <a:xfrm>
            <a:off x="7823200" y="4140201"/>
            <a:ext cx="3524251" cy="711200"/>
          </a:xfrm>
        </p:spPr>
        <p:txBody>
          <a:bodyPr>
            <a:normAutofit/>
          </a:bodyPr>
          <a:lstStyle>
            <a:lvl1pPr marL="0" indent="0">
              <a:buFontTx/>
              <a:buNone/>
              <a:defRPr sz="1333" b="0" i="0">
                <a:solidFill>
                  <a:srgbClr val="A6A6A6"/>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
        <p:nvSpPr>
          <p:cNvPr id="12" name="Text Placeholder 18"/>
          <p:cNvSpPr>
            <a:spLocks noGrp="1"/>
          </p:cNvSpPr>
          <p:nvPr>
            <p:ph type="body" sz="quarter" idx="23"/>
          </p:nvPr>
        </p:nvSpPr>
        <p:spPr>
          <a:xfrm>
            <a:off x="7823200" y="5054600"/>
            <a:ext cx="2133600" cy="406400"/>
          </a:xfrm>
        </p:spPr>
        <p:txBody>
          <a:bodyPr>
            <a:noAutofit/>
          </a:bodyPr>
          <a:lstStyle>
            <a:lvl1pPr marL="0" indent="0" algn="l">
              <a:buFontTx/>
              <a:buNone/>
              <a:defRPr sz="1467" b="0" i="0">
                <a:solidFill>
                  <a:srgbClr val="ED3645"/>
                </a:solidFill>
                <a:latin typeface="Lato Regular"/>
                <a:ea typeface="Arial" charset="0"/>
                <a:cs typeface="Lato Regular"/>
              </a:defRPr>
            </a:lvl1pPr>
          </a:lstStyle>
          <a:p>
            <a:pPr lvl="0"/>
            <a:endParaRPr lang="en-JM"/>
          </a:p>
        </p:txBody>
      </p:sp>
      <p:sp>
        <p:nvSpPr>
          <p:cNvPr id="13" name="Text Placeholder 26"/>
          <p:cNvSpPr>
            <a:spLocks noGrp="1"/>
          </p:cNvSpPr>
          <p:nvPr>
            <p:ph type="body" sz="quarter" idx="24"/>
          </p:nvPr>
        </p:nvSpPr>
        <p:spPr>
          <a:xfrm>
            <a:off x="7823200" y="5359401"/>
            <a:ext cx="3524251" cy="711200"/>
          </a:xfrm>
        </p:spPr>
        <p:txBody>
          <a:bodyPr>
            <a:normAutofit/>
          </a:bodyPr>
          <a:lstStyle>
            <a:lvl1pPr marL="0" indent="0">
              <a:buFontTx/>
              <a:buNone/>
              <a:defRPr sz="1333" b="0" i="0">
                <a:solidFill>
                  <a:srgbClr val="A6A6A6"/>
                </a:solidFill>
                <a:latin typeface="Arial" charset="0"/>
                <a:cs typeface="Arial" charset="0"/>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a:p>
        </p:txBody>
      </p:sp>
      <p:sp>
        <p:nvSpPr>
          <p:cNvPr id="1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4" name="Text Placeholder 17"/>
          <p:cNvSpPr>
            <a:spLocks noGrp="1"/>
          </p:cNvSpPr>
          <p:nvPr>
            <p:ph type="body" sz="quarter" idx="25"/>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pic>
        <p:nvPicPr>
          <p:cNvPr id="18" name="Picture 17" descr="FireFox-Flat-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807" y="3371853"/>
            <a:ext cx="6163279" cy="3486151"/>
          </a:xfrm>
          <a:prstGeom prst="rect">
            <a:avLst/>
          </a:prstGeom>
        </p:spPr>
      </p:pic>
      <p:sp>
        <p:nvSpPr>
          <p:cNvPr id="20" name="Picture Placeholder 6"/>
          <p:cNvSpPr>
            <a:spLocks noGrp="1"/>
          </p:cNvSpPr>
          <p:nvPr>
            <p:ph type="pic" sz="quarter" idx="20"/>
          </p:nvPr>
        </p:nvSpPr>
        <p:spPr>
          <a:xfrm>
            <a:off x="931200" y="3942300"/>
            <a:ext cx="5892800" cy="2895600"/>
          </a:xfrm>
        </p:spPr>
        <p:txBody>
          <a:bodyPr/>
          <a:lstStyle/>
          <a:p>
            <a:endParaRPr lang="en-JM"/>
          </a:p>
        </p:txBody>
      </p:sp>
    </p:spTree>
    <p:extLst>
      <p:ext uri="{BB962C8B-B14F-4D97-AF65-F5344CB8AC3E}">
        <p14:creationId xmlns:p14="http://schemas.microsoft.com/office/powerpoint/2010/main" val="334028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DBE1-6629-4BF7-9C61-F83B0C001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D58499-E1EF-405C-BFA7-C3707DDE4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AE6BE7-54C6-4A87-B923-62498B52E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CD17B-F5DE-4E1F-86E6-1425116906F7}"/>
              </a:ext>
            </a:extLst>
          </p:cNvPr>
          <p:cNvSpPr>
            <a:spLocks noGrp="1"/>
          </p:cNvSpPr>
          <p:nvPr>
            <p:ph type="dt" sz="half" idx="10"/>
          </p:nvPr>
        </p:nvSpPr>
        <p:spPr/>
        <p:txBody>
          <a:bodyPr/>
          <a:lstStyle/>
          <a:p>
            <a:fld id="{F693E692-62B0-4D00-8FD2-AC47F900DAEC}" type="datetimeFigureOut">
              <a:rPr lang="en-US" smtClean="0"/>
              <a:t>6/8/2021</a:t>
            </a:fld>
            <a:endParaRPr lang="en-US"/>
          </a:p>
        </p:txBody>
      </p:sp>
      <p:sp>
        <p:nvSpPr>
          <p:cNvPr id="6" name="Footer Placeholder 5">
            <a:extLst>
              <a:ext uri="{FF2B5EF4-FFF2-40B4-BE49-F238E27FC236}">
                <a16:creationId xmlns:a16="http://schemas.microsoft.com/office/drawing/2014/main" id="{B3BE49B3-EF98-4ED4-9302-FAA528AF3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D8C85-3EF7-4520-96B3-AD6F1851B64E}"/>
              </a:ext>
            </a:extLst>
          </p:cNvPr>
          <p:cNvSpPr>
            <a:spLocks noGrp="1"/>
          </p:cNvSpPr>
          <p:nvPr>
            <p:ph type="sldNum" sz="quarter" idx="12"/>
          </p:nvPr>
        </p:nvSpPr>
        <p:spPr/>
        <p:txBody>
          <a:bodyPr/>
          <a:lstStyle/>
          <a:p>
            <a:fld id="{CB1F4B25-B26C-47C5-B62A-BDA8331028EB}" type="slidenum">
              <a:rPr lang="en-US" smtClean="0"/>
              <a:t>‹#›</a:t>
            </a:fld>
            <a:endParaRPr lang="en-US"/>
          </a:p>
        </p:txBody>
      </p:sp>
    </p:spTree>
    <p:extLst>
      <p:ext uri="{BB962C8B-B14F-4D97-AF65-F5344CB8AC3E}">
        <p14:creationId xmlns:p14="http://schemas.microsoft.com/office/powerpoint/2010/main" val="675290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3381604" y="2108200"/>
            <a:ext cx="2032000" cy="406400"/>
          </a:xfrm>
        </p:spPr>
        <p:txBody>
          <a:bodyPr>
            <a:noAutofit/>
          </a:bodyPr>
          <a:lstStyle>
            <a:lvl1pPr algn="ctr">
              <a:buNone/>
              <a:defRPr sz="1600" b="0" i="0">
                <a:solidFill>
                  <a:schemeClr val="tx1">
                    <a:lumMod val="50000"/>
                    <a:lumOff val="50000"/>
                  </a:schemeClr>
                </a:solidFill>
                <a:latin typeface="Arial" charset="0"/>
                <a:ea typeface="Arial" charset="0"/>
                <a:cs typeface="Arial" charset="0"/>
              </a:defRPr>
            </a:lvl1pPr>
            <a:lvl2pPr>
              <a:defRPr sz="2133"/>
            </a:lvl2pPr>
            <a:lvl3pPr>
              <a:defRPr sz="2133"/>
            </a:lvl3pPr>
            <a:lvl4pPr>
              <a:defRPr sz="2133"/>
            </a:lvl4pPr>
            <a:lvl5pPr algn="ctr">
              <a:buNone/>
              <a:defRPr sz="2133"/>
            </a:lvl5pPr>
          </a:lstStyle>
          <a:p>
            <a:pPr lvl="0"/>
            <a:endParaRPr lang="en-JM"/>
          </a:p>
        </p:txBody>
      </p:sp>
      <p:sp>
        <p:nvSpPr>
          <p:cNvPr id="8" name="Content Placeholder 37"/>
          <p:cNvSpPr>
            <a:spLocks noGrp="1"/>
          </p:cNvSpPr>
          <p:nvPr>
            <p:ph sz="quarter" idx="19"/>
          </p:nvPr>
        </p:nvSpPr>
        <p:spPr>
          <a:xfrm>
            <a:off x="5924296" y="2108200"/>
            <a:ext cx="2032000" cy="406400"/>
          </a:xfrm>
        </p:spPr>
        <p:txBody>
          <a:bodyPr>
            <a:noAutofit/>
          </a:bodyPr>
          <a:lstStyle>
            <a:lvl1pPr algn="ctr">
              <a:buNone/>
              <a:defRPr sz="1600" b="0" i="0">
                <a:solidFill>
                  <a:schemeClr val="tx1">
                    <a:lumMod val="50000"/>
                    <a:lumOff val="50000"/>
                  </a:schemeClr>
                </a:solidFill>
                <a:latin typeface="Arial" charset="0"/>
                <a:ea typeface="Arial" charset="0"/>
                <a:cs typeface="Arial" charset="0"/>
              </a:defRPr>
            </a:lvl1pPr>
            <a:lvl2pPr>
              <a:defRPr sz="2133"/>
            </a:lvl2pPr>
            <a:lvl3pPr>
              <a:defRPr sz="2133"/>
            </a:lvl3pPr>
            <a:lvl4pPr>
              <a:defRPr sz="2133"/>
            </a:lvl4pPr>
            <a:lvl5pPr algn="ctr">
              <a:buNone/>
              <a:defRPr sz="2133"/>
            </a:lvl5pPr>
          </a:lstStyle>
          <a:p>
            <a:pPr lvl="0"/>
            <a:endParaRPr lang="en-JM"/>
          </a:p>
        </p:txBody>
      </p:sp>
      <p:sp>
        <p:nvSpPr>
          <p:cNvPr id="9" name="Content Placeholder 37"/>
          <p:cNvSpPr>
            <a:spLocks noGrp="1"/>
          </p:cNvSpPr>
          <p:nvPr>
            <p:ph sz="quarter" idx="20"/>
          </p:nvPr>
        </p:nvSpPr>
        <p:spPr>
          <a:xfrm>
            <a:off x="8534400" y="2108200"/>
            <a:ext cx="2032000" cy="406400"/>
          </a:xfrm>
        </p:spPr>
        <p:txBody>
          <a:bodyPr>
            <a:noAutofit/>
          </a:bodyPr>
          <a:lstStyle>
            <a:lvl1pPr algn="ctr">
              <a:buNone/>
              <a:defRPr sz="1600" b="0" i="0">
                <a:solidFill>
                  <a:schemeClr val="tx1">
                    <a:lumMod val="50000"/>
                    <a:lumOff val="50000"/>
                  </a:schemeClr>
                </a:solidFill>
                <a:latin typeface="Arial" charset="0"/>
                <a:ea typeface="Arial" charset="0"/>
                <a:cs typeface="Arial" charset="0"/>
              </a:defRPr>
            </a:lvl1pPr>
            <a:lvl2pPr>
              <a:defRPr sz="2133"/>
            </a:lvl2pPr>
            <a:lvl3pPr>
              <a:defRPr sz="2133"/>
            </a:lvl3pPr>
            <a:lvl4pPr>
              <a:defRPr sz="2133"/>
            </a:lvl4pPr>
            <a:lvl5pPr algn="ctr">
              <a:buNone/>
              <a:defRPr sz="2133"/>
            </a:lvl5pPr>
          </a:lstStyle>
          <a:p>
            <a:pPr lvl="0"/>
            <a:endParaRPr lang="en-JM"/>
          </a:p>
        </p:txBody>
      </p:sp>
      <p:sp>
        <p:nvSpPr>
          <p:cNvPr id="10" name="Content Placeholder 37"/>
          <p:cNvSpPr>
            <a:spLocks noGrp="1"/>
          </p:cNvSpPr>
          <p:nvPr>
            <p:ph sz="quarter" idx="21"/>
          </p:nvPr>
        </p:nvSpPr>
        <p:spPr>
          <a:xfrm>
            <a:off x="812800" y="2108200"/>
            <a:ext cx="2032000" cy="406400"/>
          </a:xfrm>
        </p:spPr>
        <p:txBody>
          <a:bodyPr>
            <a:noAutofit/>
          </a:bodyPr>
          <a:lstStyle>
            <a:lvl1pPr algn="ctr">
              <a:buNone/>
              <a:defRPr sz="1600" b="0" i="0">
                <a:solidFill>
                  <a:schemeClr val="tx1">
                    <a:lumMod val="50000"/>
                    <a:lumOff val="50000"/>
                  </a:schemeClr>
                </a:solidFill>
                <a:latin typeface="Arial" charset="0"/>
                <a:ea typeface="Arial" charset="0"/>
                <a:cs typeface="Arial" charset="0"/>
              </a:defRPr>
            </a:lvl1pPr>
            <a:lvl2pPr>
              <a:defRPr sz="2133"/>
            </a:lvl2pPr>
            <a:lvl3pPr>
              <a:defRPr sz="2133"/>
            </a:lvl3pPr>
            <a:lvl4pPr>
              <a:defRPr sz="2133"/>
            </a:lvl4pPr>
            <a:lvl5pPr algn="ctr">
              <a:buNone/>
              <a:defRPr sz="2133"/>
            </a:lvl5pPr>
          </a:lstStyle>
          <a:p>
            <a:pPr lvl="0"/>
            <a:endParaRPr lang="en-JM"/>
          </a:p>
        </p:txBody>
      </p:sp>
      <p:sp>
        <p:nvSpPr>
          <p:cNvPr id="11" name="Picture Placeholder 28"/>
          <p:cNvSpPr>
            <a:spLocks noGrp="1"/>
          </p:cNvSpPr>
          <p:nvPr>
            <p:ph type="pic" sz="quarter" idx="50"/>
          </p:nvPr>
        </p:nvSpPr>
        <p:spPr>
          <a:xfrm>
            <a:off x="812807" y="2675373"/>
            <a:ext cx="2255996" cy="1691999"/>
          </a:xfrm>
          <a:prstGeom prst="ellipse">
            <a:avLst/>
          </a:prstGeom>
          <a:ln w="76200" cap="sq">
            <a:noFill/>
            <a:miter lim="800000"/>
          </a:ln>
          <a:effectLst/>
        </p:spPr>
        <p:txBody>
          <a:bodyPr>
            <a:normAutofit/>
          </a:bodyPr>
          <a:lstStyle>
            <a:lvl1pPr marL="0" indent="0" algn="ctr">
              <a:buFontTx/>
              <a:buNone/>
              <a:defRPr sz="1600" b="0" i="0">
                <a:solidFill>
                  <a:srgbClr val="17252F"/>
                </a:solidFill>
                <a:latin typeface="Arial" charset="0"/>
                <a:cs typeface="Arial" charset="0"/>
              </a:defRPr>
            </a:lvl1pPr>
          </a:lstStyle>
          <a:p>
            <a:endParaRPr lang="en-JM"/>
          </a:p>
        </p:txBody>
      </p:sp>
      <p:sp>
        <p:nvSpPr>
          <p:cNvPr id="12" name="Picture Placeholder 28"/>
          <p:cNvSpPr>
            <a:spLocks noGrp="1"/>
          </p:cNvSpPr>
          <p:nvPr>
            <p:ph type="pic" sz="quarter" idx="51"/>
          </p:nvPr>
        </p:nvSpPr>
        <p:spPr>
          <a:xfrm>
            <a:off x="3352807" y="2675374"/>
            <a:ext cx="2255996" cy="1691999"/>
          </a:xfrm>
          <a:prstGeom prst="ellipse">
            <a:avLst/>
          </a:prstGeom>
          <a:ln w="76200" cap="sq">
            <a:noFill/>
            <a:miter lim="800000"/>
          </a:ln>
          <a:effectLst/>
        </p:spPr>
        <p:txBody>
          <a:bodyPr>
            <a:normAutofit/>
          </a:bodyPr>
          <a:lstStyle>
            <a:lvl1pPr marL="0" indent="0" algn="ctr">
              <a:buFontTx/>
              <a:buNone/>
              <a:defRPr sz="1600" b="0" i="0">
                <a:solidFill>
                  <a:srgbClr val="17252F"/>
                </a:solidFill>
                <a:latin typeface="Arial" charset="0"/>
                <a:cs typeface="Arial" charset="0"/>
              </a:defRPr>
            </a:lvl1pPr>
          </a:lstStyle>
          <a:p>
            <a:endParaRPr lang="en-JM"/>
          </a:p>
        </p:txBody>
      </p:sp>
      <p:sp>
        <p:nvSpPr>
          <p:cNvPr id="13" name="Picture Placeholder 28"/>
          <p:cNvSpPr>
            <a:spLocks noGrp="1"/>
          </p:cNvSpPr>
          <p:nvPr>
            <p:ph type="pic" sz="quarter" idx="52"/>
          </p:nvPr>
        </p:nvSpPr>
        <p:spPr>
          <a:xfrm>
            <a:off x="5924303" y="2728206"/>
            <a:ext cx="2255996" cy="1691999"/>
          </a:xfrm>
          <a:prstGeom prst="ellipse">
            <a:avLst/>
          </a:prstGeom>
          <a:ln w="76200" cap="sq">
            <a:noFill/>
            <a:miter lim="800000"/>
          </a:ln>
          <a:effectLst/>
        </p:spPr>
        <p:txBody>
          <a:bodyPr>
            <a:normAutofit/>
          </a:bodyPr>
          <a:lstStyle>
            <a:lvl1pPr marL="0" indent="0" algn="ctr">
              <a:buFontTx/>
              <a:buNone/>
              <a:defRPr sz="1600" b="0" i="0">
                <a:solidFill>
                  <a:srgbClr val="17252F"/>
                </a:solidFill>
                <a:latin typeface="Arial" charset="0"/>
                <a:cs typeface="Arial" charset="0"/>
              </a:defRPr>
            </a:lvl1pPr>
          </a:lstStyle>
          <a:p>
            <a:endParaRPr lang="en-JM"/>
          </a:p>
        </p:txBody>
      </p:sp>
      <p:sp>
        <p:nvSpPr>
          <p:cNvPr id="14" name="Picture Placeholder 28"/>
          <p:cNvSpPr>
            <a:spLocks noGrp="1"/>
          </p:cNvSpPr>
          <p:nvPr>
            <p:ph type="pic" sz="quarter" idx="53"/>
          </p:nvPr>
        </p:nvSpPr>
        <p:spPr>
          <a:xfrm>
            <a:off x="8534407" y="2718046"/>
            <a:ext cx="2255996" cy="1691999"/>
          </a:xfrm>
          <a:prstGeom prst="ellipse">
            <a:avLst/>
          </a:prstGeom>
          <a:ln w="76200" cap="sq">
            <a:noFill/>
            <a:miter lim="800000"/>
          </a:ln>
          <a:effectLst/>
        </p:spPr>
        <p:txBody>
          <a:bodyPr>
            <a:normAutofit/>
          </a:bodyPr>
          <a:lstStyle>
            <a:lvl1pPr marL="0" indent="0" algn="ctr">
              <a:buFontTx/>
              <a:buNone/>
              <a:defRPr sz="1600" b="0" i="0">
                <a:solidFill>
                  <a:srgbClr val="17252F"/>
                </a:solidFill>
                <a:latin typeface="Arial" charset="0"/>
                <a:cs typeface="Arial" charset="0"/>
              </a:defRPr>
            </a:lvl1pPr>
          </a:lstStyle>
          <a:p>
            <a:endParaRPr lang="en-JM"/>
          </a:p>
        </p:txBody>
      </p:sp>
      <p:sp>
        <p:nvSpPr>
          <p:cNvPr id="19" name="Text Placeholder 7"/>
          <p:cNvSpPr>
            <a:spLocks noGrp="1"/>
          </p:cNvSpPr>
          <p:nvPr>
            <p:ph type="body" sz="quarter" idx="61"/>
          </p:nvPr>
        </p:nvSpPr>
        <p:spPr>
          <a:xfrm>
            <a:off x="3251200" y="5054600"/>
            <a:ext cx="2438400" cy="711200"/>
          </a:xfrm>
        </p:spPr>
        <p:txBody>
          <a:bodyPr>
            <a:noAutofit/>
          </a:bodyPr>
          <a:lstStyle>
            <a:lvl1pPr marL="0" indent="0" algn="ctr">
              <a:buFontTx/>
              <a:buNone/>
              <a:defRPr sz="1333"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0" name="Text Placeholder 7"/>
          <p:cNvSpPr>
            <a:spLocks noGrp="1"/>
          </p:cNvSpPr>
          <p:nvPr>
            <p:ph type="body" sz="quarter" idx="62"/>
          </p:nvPr>
        </p:nvSpPr>
        <p:spPr>
          <a:xfrm>
            <a:off x="5892800" y="5054600"/>
            <a:ext cx="2438400" cy="711200"/>
          </a:xfrm>
        </p:spPr>
        <p:txBody>
          <a:bodyPr>
            <a:noAutofit/>
          </a:bodyPr>
          <a:lstStyle>
            <a:lvl1pPr marL="0" indent="0" algn="ctr">
              <a:buFontTx/>
              <a:buNone/>
              <a:defRPr sz="1333"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1" name="Text Placeholder 7"/>
          <p:cNvSpPr>
            <a:spLocks noGrp="1"/>
          </p:cNvSpPr>
          <p:nvPr>
            <p:ph type="body" sz="quarter" idx="63"/>
          </p:nvPr>
        </p:nvSpPr>
        <p:spPr>
          <a:xfrm>
            <a:off x="8534400" y="5054600"/>
            <a:ext cx="2438400" cy="711200"/>
          </a:xfrm>
        </p:spPr>
        <p:txBody>
          <a:bodyPr>
            <a:noAutofit/>
          </a:bodyPr>
          <a:lstStyle>
            <a:lvl1pPr marL="0" indent="0" algn="ctr">
              <a:buFontTx/>
              <a:buNone/>
              <a:defRPr sz="1333"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22" name="Text Placeholder 7"/>
          <p:cNvSpPr>
            <a:spLocks noGrp="1"/>
          </p:cNvSpPr>
          <p:nvPr>
            <p:ph type="body" sz="quarter" idx="64"/>
          </p:nvPr>
        </p:nvSpPr>
        <p:spPr>
          <a:xfrm>
            <a:off x="508000" y="5054600"/>
            <a:ext cx="2438400" cy="711200"/>
          </a:xfrm>
        </p:spPr>
        <p:txBody>
          <a:bodyPr>
            <a:noAutofit/>
          </a:bodyPr>
          <a:lstStyle>
            <a:lvl1pPr marL="0" indent="0" algn="ctr">
              <a:buFontTx/>
              <a:buNone/>
              <a:defRPr sz="1333" b="0" i="0">
                <a:solidFill>
                  <a:srgbClr val="A6A6A6"/>
                </a:solidFill>
                <a:latin typeface="Arial" charset="0"/>
                <a:cs typeface="Arial" charset="0"/>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a:p>
        </p:txBody>
      </p:sp>
      <p:sp>
        <p:nvSpPr>
          <p:cNvPr id="1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241965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733" b="1" cap="all"/>
            </a:lvl1pPr>
          </a:lstStyle>
          <a:p>
            <a:r>
              <a:rPr lang="en-US"/>
              <a:t>Click to edit Master title style</a:t>
            </a:r>
            <a:endParaRPr lang="en-JM"/>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3837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168525"/>
            <a:ext cx="5384800" cy="3902075"/>
          </a:xfrm>
        </p:spPr>
        <p:txBody>
          <a:bodyPr>
            <a:normAutofit/>
          </a:bodyPr>
          <a:lstStyle>
            <a:lvl1pPr>
              <a:defRPr sz="1867"/>
            </a:lvl1pPr>
            <a:lvl2pPr>
              <a:defRPr sz="1600" b="0" i="0">
                <a:latin typeface="Arial" charset="0"/>
                <a:cs typeface="Arial" charset="0"/>
              </a:defRPr>
            </a:lvl2pPr>
            <a:lvl3pPr>
              <a:defRPr sz="1467" b="0" i="0">
                <a:latin typeface="Arial" charset="0"/>
                <a:cs typeface="Arial" charset="0"/>
              </a:defRPr>
            </a:lvl3pPr>
            <a:lvl4pPr>
              <a:defRPr sz="1400" b="0" i="0">
                <a:latin typeface="Arial" charset="0"/>
                <a:cs typeface="Arial" charset="0"/>
              </a:defRPr>
            </a:lvl4pPr>
            <a:lvl5pPr>
              <a:defRPr sz="1400" b="0" i="0">
                <a:latin typeface="Arial" charset="0"/>
                <a:cs typeface="Arial"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6197600" y="2168525"/>
            <a:ext cx="5384800" cy="3902075"/>
          </a:xfrm>
        </p:spPr>
        <p:txBody>
          <a:bodyPr>
            <a:normAutofit/>
          </a:bodyPr>
          <a:lstStyle>
            <a:lvl1pPr>
              <a:defRPr sz="1867"/>
            </a:lvl1pPr>
            <a:lvl2pPr>
              <a:defRPr sz="1600" b="0" i="0">
                <a:latin typeface="Arial" charset="0"/>
                <a:cs typeface="Arial" charset="0"/>
              </a:defRPr>
            </a:lvl2pPr>
            <a:lvl3pPr>
              <a:defRPr sz="1467" b="0" i="0">
                <a:latin typeface="Arial" charset="0"/>
                <a:cs typeface="Arial" charset="0"/>
              </a:defRPr>
            </a:lvl3pPr>
            <a:lvl4pPr>
              <a:defRPr sz="1400" b="0" i="0">
                <a:latin typeface="Arial" charset="0"/>
                <a:cs typeface="Arial" charset="0"/>
              </a:defRPr>
            </a:lvl4pPr>
            <a:lvl5pPr>
              <a:defRPr sz="1400" b="0" i="0">
                <a:latin typeface="Arial" charset="0"/>
                <a:cs typeface="Arial"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1856451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987553"/>
            <a:ext cx="5386917" cy="639763"/>
          </a:xfrm>
        </p:spPr>
        <p:txBody>
          <a:bodyPr anchor="b">
            <a:normAutofit/>
          </a:bodyPr>
          <a:lstStyle>
            <a:lvl1pPr marL="0" indent="0">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627312"/>
            <a:ext cx="5386917" cy="3240088"/>
          </a:xfrm>
        </p:spPr>
        <p:txBody>
          <a:bodyPr>
            <a:normAutofit/>
          </a:bodyPr>
          <a:lstStyle>
            <a:lvl1pPr>
              <a:defRPr sz="1600"/>
            </a:lvl1pPr>
            <a:lvl2pPr>
              <a:defRPr sz="1467" b="0" i="0">
                <a:latin typeface="Arial" charset="0"/>
                <a:cs typeface="Arial" charset="0"/>
              </a:defRPr>
            </a:lvl2pPr>
            <a:lvl3pPr>
              <a:defRPr sz="1400" b="0" i="0">
                <a:latin typeface="Arial" charset="0"/>
                <a:cs typeface="Arial" charset="0"/>
              </a:defRPr>
            </a:lvl3pPr>
            <a:lvl4pPr>
              <a:defRPr sz="1333" b="0" i="0">
                <a:latin typeface="Arial" charset="0"/>
                <a:cs typeface="Arial" charset="0"/>
              </a:defRPr>
            </a:lvl4pPr>
            <a:lvl5pPr>
              <a:defRPr sz="1333" b="0" i="0">
                <a:latin typeface="Arial" charset="0"/>
                <a:cs typeface="Arial"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6193378" y="1987553"/>
            <a:ext cx="5389033" cy="639763"/>
          </a:xfrm>
        </p:spPr>
        <p:txBody>
          <a:bodyPr anchor="b">
            <a:normAutofit/>
          </a:bodyPr>
          <a:lstStyle>
            <a:lvl1pPr marL="0" indent="0">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627312"/>
            <a:ext cx="5389033" cy="3240088"/>
          </a:xfrm>
        </p:spPr>
        <p:txBody>
          <a:bodyPr>
            <a:normAutofit/>
          </a:bodyPr>
          <a:lstStyle>
            <a:lvl1pPr>
              <a:defRPr sz="1600"/>
            </a:lvl1pPr>
            <a:lvl2pPr>
              <a:defRPr sz="1467" b="0" i="0">
                <a:latin typeface="Arial" charset="0"/>
                <a:cs typeface="Arial" charset="0"/>
              </a:defRPr>
            </a:lvl2pPr>
            <a:lvl3pPr>
              <a:defRPr sz="1400" b="0" i="0">
                <a:latin typeface="Arial" charset="0"/>
                <a:cs typeface="Arial" charset="0"/>
              </a:defRPr>
            </a:lvl3pPr>
            <a:lvl4pPr>
              <a:defRPr sz="1333" b="0" i="0">
                <a:latin typeface="Arial" charset="0"/>
                <a:cs typeface="Arial" charset="0"/>
              </a:defRPr>
            </a:lvl4pPr>
            <a:lvl5pPr>
              <a:defRPr sz="1333" b="0" i="0">
                <a:latin typeface="Arial" charset="0"/>
                <a:cs typeface="Arial"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8"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1218663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872097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p:cNvSpPr>
            <a:spLocks noGrp="1"/>
          </p:cNvSpPr>
          <p:nvPr>
            <p:ph type="body" sz="quarter" idx="24"/>
          </p:nvPr>
        </p:nvSpPr>
        <p:spPr>
          <a:xfrm>
            <a:off x="609600" y="584200"/>
            <a:ext cx="6705600" cy="431800"/>
          </a:xfrm>
        </p:spPr>
        <p:txBody>
          <a:bodyPr>
            <a:noAutofit/>
          </a:bodyPr>
          <a:lstStyle>
            <a:lvl1pPr marL="0" indent="0" algn="l">
              <a:buFontTx/>
              <a:buNone/>
              <a:defRPr sz="1200" b="0" i="0" kern="0" spc="400">
                <a:solidFill>
                  <a:srgbClr val="ED3645"/>
                </a:solidFill>
                <a:latin typeface="Lato Regular"/>
                <a:ea typeface="Arial" charset="0"/>
                <a:cs typeface="Lato Regular"/>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5897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charset="0"/>
            </a:endParaRPr>
          </a:p>
        </p:txBody>
      </p:sp>
      <p:sp>
        <p:nvSpPr>
          <p:cNvPr id="6" name="Oval 5"/>
          <p:cNvSpPr/>
          <p:nvPr userDrawn="1"/>
        </p:nvSpPr>
        <p:spPr>
          <a:xfrm>
            <a:off x="11112400" y="716491"/>
            <a:ext cx="432000" cy="3048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0" i="0">
              <a:latin typeface="Arial" charset="0"/>
            </a:endParaRPr>
          </a:p>
        </p:txBody>
      </p:sp>
      <p:sp>
        <p:nvSpPr>
          <p:cNvPr id="7" name="Slide Number Placeholder 8"/>
          <p:cNvSpPr txBox="1">
            <a:spLocks/>
          </p:cNvSpPr>
          <p:nvPr userDrawn="1"/>
        </p:nvSpPr>
        <p:spPr>
          <a:xfrm>
            <a:off x="11074400" y="685804"/>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1067" smtClean="0">
                <a:solidFill>
                  <a:srgbClr val="FFFFFF"/>
                </a:solidFill>
                <a:latin typeface="Lato Light"/>
                <a:cs typeface="Lato Light"/>
              </a:rPr>
              <a:pPr algn="ctr"/>
              <a:t>‹#›</a:t>
            </a:fld>
            <a:endParaRPr lang="en-US" sz="1200">
              <a:solidFill>
                <a:srgbClr val="FFFFFF"/>
              </a:solidFill>
              <a:latin typeface="Lato Light"/>
              <a:cs typeface="Lato Light"/>
            </a:endParaRPr>
          </a:p>
        </p:txBody>
      </p:sp>
    </p:spTree>
    <p:extLst>
      <p:ext uri="{BB962C8B-B14F-4D97-AF65-F5344CB8AC3E}">
        <p14:creationId xmlns:p14="http://schemas.microsoft.com/office/powerpoint/2010/main" val="3389024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E7C7-1DC0-4F70-8B7A-E5241632EB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3F306-396F-4081-BC00-E3482E24A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8BFE3-7B49-4674-B2C6-CEFE09446198}"/>
              </a:ext>
            </a:extLst>
          </p:cNvPr>
          <p:cNvSpPr>
            <a:spLocks noGrp="1"/>
          </p:cNvSpPr>
          <p:nvPr>
            <p:ph type="dt" sz="half" idx="10"/>
          </p:nvPr>
        </p:nvSpPr>
        <p:spPr/>
        <p:txBody>
          <a:bodyPr/>
          <a:lstStyle/>
          <a:p>
            <a:fld id="{A35D0603-E393-4F77-8D0B-32E701EC1B22}" type="datetimeFigureOut">
              <a:rPr lang="en-US" smtClean="0"/>
              <a:t>6/8/2021</a:t>
            </a:fld>
            <a:endParaRPr lang="en-US"/>
          </a:p>
        </p:txBody>
      </p:sp>
      <p:sp>
        <p:nvSpPr>
          <p:cNvPr id="5" name="Footer Placeholder 4">
            <a:extLst>
              <a:ext uri="{FF2B5EF4-FFF2-40B4-BE49-F238E27FC236}">
                <a16:creationId xmlns:a16="http://schemas.microsoft.com/office/drawing/2014/main" id="{86B140C6-ADD9-4058-8F47-A34DF6987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9C1BC-C81A-4490-8BCF-6A7C55FD6177}"/>
              </a:ext>
            </a:extLst>
          </p:cNvPr>
          <p:cNvSpPr>
            <a:spLocks noGrp="1"/>
          </p:cNvSpPr>
          <p:nvPr>
            <p:ph type="sldNum" sz="quarter" idx="12"/>
          </p:nvPr>
        </p:nvSpPr>
        <p:spPr/>
        <p:txBody>
          <a:bodyPr/>
          <a:lstStyle/>
          <a:p>
            <a:fld id="{F79D87BA-4557-4739-8F22-967F9E03DF07}" type="slidenum">
              <a:rPr lang="en-US" smtClean="0"/>
              <a:t>‹#›</a:t>
            </a:fld>
            <a:endParaRPr lang="en-US"/>
          </a:p>
        </p:txBody>
      </p:sp>
    </p:spTree>
    <p:extLst>
      <p:ext uri="{BB962C8B-B14F-4D97-AF65-F5344CB8AC3E}">
        <p14:creationId xmlns:p14="http://schemas.microsoft.com/office/powerpoint/2010/main" val="2350505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0"/>
            <a:ext cx="12192000" cy="6858000"/>
          </a:xfrm>
          <a:prstGeom prst="rect">
            <a:avLst/>
          </a:prstGeom>
          <a:solidFill>
            <a:srgbClr val="FFFFFF"/>
          </a:solidFill>
          <a:ln>
            <a:noFill/>
          </a:ln>
        </p:spPr>
        <p:txBody>
          <a:bodyPr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6" name="Shape 16"/>
          <p:cNvSpPr txBox="1">
            <a:spLocks noGrp="1"/>
          </p:cNvSpPr>
          <p:nvPr>
            <p:ph type="ctrTitle"/>
          </p:nvPr>
        </p:nvSpPr>
        <p:spPr>
          <a:xfrm>
            <a:off x="914400" y="1498608"/>
            <a:ext cx="103632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rgbClr val="009BA0"/>
              </a:buClr>
              <a:buSzPts val="3000"/>
              <a:buFont typeface="Arial"/>
              <a:buNone/>
              <a:defRPr sz="4000" b="0" i="0" u="none" strike="noStrike" cap="none">
                <a:solidFill>
                  <a:srgbClr val="009BA0"/>
                </a:solidFill>
                <a:latin typeface="Arial"/>
                <a:ea typeface="Arial"/>
                <a:cs typeface="Arial"/>
                <a:sym typeface="Arial"/>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7" name="Shape 17"/>
          <p:cNvSpPr txBox="1">
            <a:spLocks noGrp="1"/>
          </p:cNvSpPr>
          <p:nvPr>
            <p:ph type="subTitle" idx="1"/>
          </p:nvPr>
        </p:nvSpPr>
        <p:spPr>
          <a:xfrm>
            <a:off x="1828800" y="3254382"/>
            <a:ext cx="8534400" cy="885825"/>
          </a:xfrm>
          <a:prstGeom prst="rect">
            <a:avLst/>
          </a:prstGeom>
          <a:noFill/>
          <a:ln>
            <a:noFill/>
          </a:ln>
        </p:spPr>
        <p:txBody>
          <a:bodyPr wrap="square" lIns="91425" tIns="91425" rIns="91425" bIns="91425" anchor="t" anchorCtr="0"/>
          <a:lstStyle>
            <a:lvl1pPr marL="0" marR="0" lvl="0" indent="0" algn="ctr" rtl="0">
              <a:spcBef>
                <a:spcPts val="427"/>
              </a:spcBef>
              <a:spcAft>
                <a:spcPts val="0"/>
              </a:spcAft>
              <a:buClr>
                <a:srgbClr val="17375E"/>
              </a:buClr>
              <a:buSzPts val="1600"/>
              <a:buFont typeface="Arial"/>
              <a:buNone/>
              <a:defRPr sz="2133" b="0" i="0" u="none" strike="noStrike" cap="none">
                <a:solidFill>
                  <a:srgbClr val="17375E"/>
                </a:solidFill>
                <a:latin typeface="Arial"/>
                <a:ea typeface="Arial"/>
                <a:cs typeface="Arial"/>
                <a:sym typeface="Arial"/>
              </a:defRPr>
            </a:lvl1pPr>
            <a:lvl2pPr marL="609585" marR="0" lvl="1" indent="0" algn="ctr" rtl="0">
              <a:spcBef>
                <a:spcPts val="373"/>
              </a:spcBef>
              <a:spcAft>
                <a:spcPts val="0"/>
              </a:spcAft>
              <a:buClr>
                <a:srgbClr val="8EA1A3"/>
              </a:buClr>
              <a:buSzPts val="1400"/>
              <a:buFont typeface="Arial"/>
              <a:buNone/>
              <a:defRPr sz="1867" b="0" i="0" u="none" strike="noStrike" cap="none">
                <a:solidFill>
                  <a:srgbClr val="8EA1A3"/>
                </a:solidFill>
                <a:latin typeface="Arial"/>
                <a:ea typeface="Arial"/>
                <a:cs typeface="Arial"/>
                <a:sym typeface="Arial"/>
              </a:defRPr>
            </a:lvl2pPr>
            <a:lvl3pPr marL="1219170" marR="0" lvl="2" indent="0" algn="ctr" rtl="0">
              <a:spcBef>
                <a:spcPts val="320"/>
              </a:spcBef>
              <a:spcAft>
                <a:spcPts val="0"/>
              </a:spcAft>
              <a:buClr>
                <a:srgbClr val="8EA1A3"/>
              </a:buClr>
              <a:buSzPts val="1200"/>
              <a:buFont typeface="Arial"/>
              <a:buNone/>
              <a:defRPr sz="1600" b="0" i="0" u="none" strike="noStrike" cap="none">
                <a:solidFill>
                  <a:srgbClr val="8EA1A3"/>
                </a:solidFill>
                <a:latin typeface="Arial"/>
                <a:ea typeface="Arial"/>
                <a:cs typeface="Arial"/>
                <a:sym typeface="Arial"/>
              </a:defRPr>
            </a:lvl3pPr>
            <a:lvl4pPr marL="1828754" marR="0" lvl="3" indent="0" algn="ctr" rtl="0">
              <a:spcBef>
                <a:spcPts val="293"/>
              </a:spcBef>
              <a:spcAft>
                <a:spcPts val="0"/>
              </a:spcAft>
              <a:buClr>
                <a:srgbClr val="8EA1A3"/>
              </a:buClr>
              <a:buSzPts val="1100"/>
              <a:buFont typeface="Arial"/>
              <a:buNone/>
              <a:defRPr sz="1467" b="0" i="0" u="none" strike="noStrike" cap="none">
                <a:solidFill>
                  <a:srgbClr val="8EA1A3"/>
                </a:solidFill>
                <a:latin typeface="Arial"/>
                <a:ea typeface="Arial"/>
                <a:cs typeface="Arial"/>
                <a:sym typeface="Arial"/>
              </a:defRPr>
            </a:lvl4pPr>
            <a:lvl5pPr marL="2438339" marR="0" lvl="4" indent="0" algn="ctr" rtl="0">
              <a:spcBef>
                <a:spcPts val="293"/>
              </a:spcBef>
              <a:spcAft>
                <a:spcPts val="0"/>
              </a:spcAft>
              <a:buClr>
                <a:srgbClr val="8EA1A3"/>
              </a:buClr>
              <a:buSzPts val="1100"/>
              <a:buFont typeface="Arial"/>
              <a:buNone/>
              <a:defRPr sz="1467" b="0" i="0" u="none" strike="noStrike" cap="none">
                <a:solidFill>
                  <a:srgbClr val="8EA1A3"/>
                </a:solidFill>
                <a:latin typeface="Arial"/>
                <a:ea typeface="Arial"/>
                <a:cs typeface="Arial"/>
                <a:sym typeface="Arial"/>
              </a:defRPr>
            </a:lvl5pPr>
            <a:lvl6pPr marL="3047924" marR="0" lvl="5" indent="0" algn="ctr" rtl="0">
              <a:spcBef>
                <a:spcPts val="533"/>
              </a:spcBef>
              <a:spcAft>
                <a:spcPts val="0"/>
              </a:spcAft>
              <a:buClr>
                <a:srgbClr val="8EA1A3"/>
              </a:buClr>
              <a:buSzPts val="2000"/>
              <a:buFont typeface="Arial"/>
              <a:buNone/>
              <a:defRPr sz="2667" b="0" i="0" u="none" strike="noStrike" cap="none">
                <a:solidFill>
                  <a:srgbClr val="8EA1A3"/>
                </a:solidFill>
                <a:latin typeface="Calibri"/>
                <a:ea typeface="Calibri"/>
                <a:cs typeface="Calibri"/>
                <a:sym typeface="Calibri"/>
              </a:defRPr>
            </a:lvl6pPr>
            <a:lvl7pPr marL="3657509" marR="0" lvl="6" indent="0" algn="ctr" rtl="0">
              <a:spcBef>
                <a:spcPts val="533"/>
              </a:spcBef>
              <a:spcAft>
                <a:spcPts val="0"/>
              </a:spcAft>
              <a:buClr>
                <a:srgbClr val="8EA1A3"/>
              </a:buClr>
              <a:buSzPts val="2000"/>
              <a:buFont typeface="Arial"/>
              <a:buNone/>
              <a:defRPr sz="2667" b="0" i="0" u="none" strike="noStrike" cap="none">
                <a:solidFill>
                  <a:srgbClr val="8EA1A3"/>
                </a:solidFill>
                <a:latin typeface="Calibri"/>
                <a:ea typeface="Calibri"/>
                <a:cs typeface="Calibri"/>
                <a:sym typeface="Calibri"/>
              </a:defRPr>
            </a:lvl7pPr>
            <a:lvl8pPr marL="4267093" marR="0" lvl="7" indent="0" algn="ctr" rtl="0">
              <a:spcBef>
                <a:spcPts val="533"/>
              </a:spcBef>
              <a:spcAft>
                <a:spcPts val="0"/>
              </a:spcAft>
              <a:buClr>
                <a:srgbClr val="8EA1A3"/>
              </a:buClr>
              <a:buSzPts val="2000"/>
              <a:buFont typeface="Arial"/>
              <a:buNone/>
              <a:defRPr sz="2667" b="0" i="0" u="none" strike="noStrike" cap="none">
                <a:solidFill>
                  <a:srgbClr val="8EA1A3"/>
                </a:solidFill>
                <a:latin typeface="Calibri"/>
                <a:ea typeface="Calibri"/>
                <a:cs typeface="Calibri"/>
                <a:sym typeface="Calibri"/>
              </a:defRPr>
            </a:lvl8pPr>
            <a:lvl9pPr marL="4876678" marR="0" lvl="8" indent="0" algn="ctr" rtl="0">
              <a:spcBef>
                <a:spcPts val="533"/>
              </a:spcBef>
              <a:spcAft>
                <a:spcPts val="0"/>
              </a:spcAft>
              <a:buClr>
                <a:srgbClr val="8EA1A3"/>
              </a:buClr>
              <a:buSzPts val="2000"/>
              <a:buFont typeface="Arial"/>
              <a:buNone/>
              <a:defRPr sz="2667" b="0" i="0" u="none" strike="noStrike" cap="none">
                <a:solidFill>
                  <a:srgbClr val="8EA1A3"/>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938487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8"/>
        <p:cNvGrpSpPr/>
        <p:nvPr/>
      </p:nvGrpSpPr>
      <p:grpSpPr>
        <a:xfrm>
          <a:off x="0" y="0"/>
          <a:ext cx="0" cy="0"/>
          <a:chOff x="0" y="0"/>
          <a:chExt cx="0" cy="0"/>
        </a:xfrm>
      </p:grpSpPr>
      <p:sp>
        <p:nvSpPr>
          <p:cNvPr id="19" name="Shape 19"/>
          <p:cNvSpPr>
            <a:spLocks noGrp="1"/>
          </p:cNvSpPr>
          <p:nvPr>
            <p:ph type="pic" idx="2"/>
          </p:nvPr>
        </p:nvSpPr>
        <p:spPr>
          <a:xfrm>
            <a:off x="0" y="2006605"/>
            <a:ext cx="4572000" cy="4110567"/>
          </a:xfrm>
          <a:prstGeom prst="rect">
            <a:avLst/>
          </a:prstGeom>
          <a:noFill/>
          <a:ln>
            <a:noFill/>
          </a:ln>
        </p:spPr>
        <p:txBody>
          <a:bodyPr wrap="square" lIns="91425" tIns="91425" rIns="91425" bIns="91425" anchor="t" anchorCtr="0"/>
          <a:lstStyle>
            <a:lvl1pPr marL="0" marR="0" lvl="0" indent="0" algn="l" rtl="0">
              <a:spcBef>
                <a:spcPts val="267"/>
              </a:spcBef>
              <a:spcAft>
                <a:spcPts val="0"/>
              </a:spcAft>
              <a:buClr>
                <a:srgbClr val="17375E"/>
              </a:buClr>
              <a:buSzPts val="1000"/>
              <a:buFont typeface="Arial"/>
              <a:buNone/>
              <a:defRPr sz="1333" b="0" i="0" u="none" strike="noStrike" cap="none">
                <a:solidFill>
                  <a:srgbClr val="17375E"/>
                </a:solidFill>
                <a:latin typeface="Arial"/>
                <a:ea typeface="Arial"/>
                <a:cs typeface="Arial"/>
                <a:sym typeface="Arial"/>
              </a:defRPr>
            </a:lvl1pPr>
            <a:lvl2pPr marL="990575" marR="0" lvl="1" indent="-380990" algn="l" rtl="0">
              <a:spcBef>
                <a:spcPts val="373"/>
              </a:spcBef>
              <a:spcAft>
                <a:spcPts val="0"/>
              </a:spcAft>
              <a:buClr>
                <a:srgbClr val="A5A5A5"/>
              </a:buClr>
              <a:buSzPts val="1400"/>
              <a:buFont typeface="Arial"/>
              <a:buChar char="–"/>
              <a:defRPr sz="1867" b="0" i="0" u="none" strike="noStrike" cap="none">
                <a:solidFill>
                  <a:srgbClr val="A5A5A5"/>
                </a:solidFill>
                <a:latin typeface="Arial"/>
                <a:ea typeface="Arial"/>
                <a:cs typeface="Arial"/>
                <a:sym typeface="Arial"/>
              </a:defRPr>
            </a:lvl2pPr>
            <a:lvl3pPr marL="1523962" marR="0" lvl="2" indent="-304792" algn="l" rtl="0">
              <a:spcBef>
                <a:spcPts val="320"/>
              </a:spcBef>
              <a:spcAft>
                <a:spcPts val="0"/>
              </a:spcAft>
              <a:buClr>
                <a:srgbClr val="A5A5A5"/>
              </a:buClr>
              <a:buSzPts val="1200"/>
              <a:buFont typeface="Arial"/>
              <a:buChar char="•"/>
              <a:defRPr sz="1600" b="0" i="0" u="none" strike="noStrike" cap="none">
                <a:solidFill>
                  <a:srgbClr val="A5A5A5"/>
                </a:solidFill>
                <a:latin typeface="Arial"/>
                <a:ea typeface="Arial"/>
                <a:cs typeface="Arial"/>
                <a:sym typeface="Arial"/>
              </a:defRPr>
            </a:lvl3pPr>
            <a:lvl4pPr marL="2133547" marR="0" lvl="3"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4pPr>
            <a:lvl5pPr marL="2743131" marR="0" lvl="4" indent="-304792" algn="l" rtl="0">
              <a:spcBef>
                <a:spcPts val="293"/>
              </a:spcBef>
              <a:spcAft>
                <a:spcPts val="0"/>
              </a:spcAft>
              <a:buClr>
                <a:srgbClr val="A5A5A5"/>
              </a:buClr>
              <a:buSzPts val="1100"/>
              <a:buFont typeface="Arial"/>
              <a:buChar char="»"/>
              <a:defRPr sz="1467" b="0" i="0" u="none" strike="noStrike" cap="none">
                <a:solidFill>
                  <a:srgbClr val="A5A5A5"/>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body" idx="1"/>
          </p:nvPr>
        </p:nvSpPr>
        <p:spPr>
          <a:xfrm>
            <a:off x="4978400" y="2728381"/>
            <a:ext cx="2836333" cy="1107016"/>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4pPr>
            <a:lvl5pPr marL="3047924" marR="0" lvl="4"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3"/>
          </p:nvPr>
        </p:nvSpPr>
        <p:spPr>
          <a:xfrm>
            <a:off x="8542867" y="2717797"/>
            <a:ext cx="2836333" cy="1107016"/>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4pPr>
            <a:lvl5pPr marL="3047924" marR="0" lvl="4"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body" idx="4"/>
          </p:nvPr>
        </p:nvSpPr>
        <p:spPr>
          <a:xfrm>
            <a:off x="4982634" y="4845235"/>
            <a:ext cx="2836333" cy="1107016"/>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4pPr>
            <a:lvl5pPr marL="3047924" marR="0" lvl="4"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5"/>
          </p:nvPr>
        </p:nvSpPr>
        <p:spPr>
          <a:xfrm>
            <a:off x="8547100" y="4834651"/>
            <a:ext cx="2836333" cy="1107016"/>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A6A6A6"/>
              </a:buClr>
              <a:buSzPts val="900"/>
              <a:buFont typeface="Arial"/>
              <a:buNone/>
              <a:defRPr sz="1200" b="0" i="0" u="none" strike="noStrike" cap="none">
                <a:solidFill>
                  <a:srgbClr val="A6A6A6"/>
                </a:solidFill>
                <a:latin typeface="Arial"/>
                <a:ea typeface="Arial"/>
                <a:cs typeface="Arial"/>
                <a:sym typeface="Arial"/>
              </a:defRPr>
            </a:lvl1pPr>
            <a:lvl2pPr marL="1219170" marR="0" lvl="1"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4pPr>
            <a:lvl5pPr marL="3047924" marR="0" lvl="4"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6"/>
          </p:nvPr>
        </p:nvSpPr>
        <p:spPr>
          <a:xfrm>
            <a:off x="5486400" y="2230967"/>
            <a:ext cx="2133600" cy="41082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7"/>
          </p:nvPr>
        </p:nvSpPr>
        <p:spPr>
          <a:xfrm>
            <a:off x="9042400" y="2230967"/>
            <a:ext cx="2133600" cy="41082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8"/>
          </p:nvPr>
        </p:nvSpPr>
        <p:spPr>
          <a:xfrm>
            <a:off x="5486400" y="4343403"/>
            <a:ext cx="2133600" cy="41082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9"/>
          </p:nvPr>
        </p:nvSpPr>
        <p:spPr>
          <a:xfrm>
            <a:off x="9042400" y="4343403"/>
            <a:ext cx="2133600" cy="410820"/>
          </a:xfrm>
          <a:prstGeom prst="rect">
            <a:avLst/>
          </a:prstGeom>
          <a:noFill/>
          <a:ln>
            <a:noFill/>
          </a:ln>
        </p:spPr>
        <p:txBody>
          <a:bodyPr wrap="square" lIns="91425" tIns="91425" rIns="91425" bIns="91425" anchor="t" anchorCtr="0"/>
          <a:lstStyle>
            <a:lvl1pPr marL="609585" marR="0" lvl="0" indent="-304792" algn="l" rtl="0">
              <a:spcBef>
                <a:spcPts val="320"/>
              </a:spcBef>
              <a:spcAft>
                <a:spcPts val="0"/>
              </a:spcAft>
              <a:buClr>
                <a:srgbClr val="52A3A9"/>
              </a:buClr>
              <a:buSzPts val="1200"/>
              <a:buFont typeface="Arial"/>
              <a:buNone/>
              <a:defRPr sz="1600" b="0" i="0" u="none" strike="noStrike" cap="none">
                <a:solidFill>
                  <a:srgbClr val="52A3A9"/>
                </a:solidFill>
                <a:latin typeface="Arial"/>
                <a:ea typeface="Arial"/>
                <a:cs typeface="Arial"/>
                <a:sym typeface="Arial"/>
              </a:defRPr>
            </a:lvl1pPr>
            <a:lvl2pPr marL="1219170" marR="0" lvl="1" indent="-304792" algn="l" rtl="0">
              <a:spcBef>
                <a:spcPts val="373"/>
              </a:spcBef>
              <a:spcAft>
                <a:spcPts val="0"/>
              </a:spcAft>
              <a:buClr>
                <a:srgbClr val="A5A5A5"/>
              </a:buClr>
              <a:buSzPts val="1400"/>
              <a:buFont typeface="Arial"/>
              <a:buNone/>
              <a:defRPr sz="1867" b="0" i="0" u="none" strike="noStrike" cap="none">
                <a:solidFill>
                  <a:srgbClr val="A5A5A5"/>
                </a:solidFill>
                <a:latin typeface="Arial"/>
                <a:ea typeface="Arial"/>
                <a:cs typeface="Arial"/>
                <a:sym typeface="Arial"/>
              </a:defRPr>
            </a:lvl2pPr>
            <a:lvl3pPr marL="1828754" marR="0" lvl="2" indent="-304792" algn="l" rtl="0">
              <a:spcBef>
                <a:spcPts val="320"/>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3pPr>
            <a:lvl4pPr marL="2438339" marR="0" lvl="3"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4pPr>
            <a:lvl5pPr marL="3047924" marR="0" lvl="4" indent="-304792" algn="l" rtl="0">
              <a:spcBef>
                <a:spcPts val="293"/>
              </a:spcBef>
              <a:spcAft>
                <a:spcPts val="0"/>
              </a:spcAft>
              <a:buClr>
                <a:srgbClr val="A5A5A5"/>
              </a:buClr>
              <a:buSzPts val="1100"/>
              <a:buFont typeface="Arial"/>
              <a:buNone/>
              <a:defRPr sz="1467"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4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29" name="Shape 29"/>
          <p:cNvSpPr txBox="1">
            <a:spLocks noGrp="1"/>
          </p:cNvSpPr>
          <p:nvPr>
            <p:ph type="body" idx="13"/>
          </p:nvPr>
        </p:nvSpPr>
        <p:spPr>
          <a:xfrm>
            <a:off x="609600" y="584200"/>
            <a:ext cx="6705600" cy="431800"/>
          </a:xfrm>
          <a:prstGeom prst="rect">
            <a:avLst/>
          </a:prstGeom>
          <a:noFill/>
          <a:ln>
            <a:noFill/>
          </a:ln>
        </p:spPr>
        <p:txBody>
          <a:bodyPr wrap="square" lIns="91425" tIns="91425" rIns="91425" bIns="91425" anchor="t" anchorCtr="0"/>
          <a:lstStyle>
            <a:lvl1pPr marL="609585" marR="0" lvl="0" indent="-304792" algn="l" rtl="0">
              <a:spcBef>
                <a:spcPts val="240"/>
              </a:spcBef>
              <a:spcAft>
                <a:spcPts val="0"/>
              </a:spcAft>
              <a:buClr>
                <a:srgbClr val="ED3645"/>
              </a:buClr>
              <a:buSzPts val="900"/>
              <a:buFont typeface="Arial"/>
              <a:buNone/>
              <a:defRPr sz="1200" b="0" i="0" u="none" strike="noStrike" cap="none">
                <a:solidFill>
                  <a:srgbClr val="ED3645"/>
                </a:solidFill>
                <a:latin typeface="Lato"/>
                <a:ea typeface="Lato"/>
                <a:cs typeface="Lato"/>
                <a:sym typeface="Lato"/>
              </a:defRPr>
            </a:lvl1pPr>
            <a:lvl2pPr marL="1219170" marR="0" lvl="1"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2pPr>
            <a:lvl3pPr marL="1828754" marR="0" lvl="2"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3pPr>
            <a:lvl4pPr marL="2438339" marR="0" lvl="3"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4pPr>
            <a:lvl5pPr marL="3047924" marR="0" lvl="4" indent="-304792" algn="l" rtl="0">
              <a:spcBef>
                <a:spcPts val="280"/>
              </a:spcBef>
              <a:spcAft>
                <a:spcPts val="0"/>
              </a:spcAft>
              <a:buClr>
                <a:srgbClr val="A5A5A5"/>
              </a:buClr>
              <a:buSzPts val="1050"/>
              <a:buFont typeface="Arial"/>
              <a:buNone/>
              <a:defRPr sz="1400" b="0" i="0" u="none" strike="noStrike" cap="none">
                <a:solidFill>
                  <a:srgbClr val="A5A5A5"/>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72134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svg"/><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svg"/><Relationship Id="rId10" Type="http://schemas.openxmlformats.org/officeDocument/2006/relationships/slideLayout" Target="../slideLayouts/slideLayout34.xml"/><Relationship Id="rId19" Type="http://schemas.openxmlformats.org/officeDocument/2006/relationships/image" Target="../media/image6.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4.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png"/><Relationship Id="rId2" Type="http://schemas.openxmlformats.org/officeDocument/2006/relationships/slideLayout" Target="../slideLayouts/slideLayout46.xml"/><Relationship Id="rId16" Type="http://schemas.openxmlformats.org/officeDocument/2006/relationships/image" Target="../media/image2.svg"/><Relationship Id="rId20" Type="http://schemas.openxmlformats.org/officeDocument/2006/relationships/image" Target="../media/image6.sv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19" Type="http://schemas.openxmlformats.org/officeDocument/2006/relationships/image" Target="../media/image5.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theme" Target="../theme/theme7.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8" Type="http://schemas.openxmlformats.org/officeDocument/2006/relationships/slideLayout" Target="../slideLayouts/slideLayout105.xml"/><Relationship Id="rId3"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50" Type="http://schemas.openxmlformats.org/officeDocument/2006/relationships/slideLayout" Target="../slideLayouts/slideLayout186.xml"/><Relationship Id="rId55" Type="http://schemas.openxmlformats.org/officeDocument/2006/relationships/slideLayout" Target="../slideLayouts/slideLayout191.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3" Type="http://schemas.openxmlformats.org/officeDocument/2006/relationships/slideLayout" Target="../slideLayouts/slideLayout189.xml"/><Relationship Id="rId58" Type="http://schemas.openxmlformats.org/officeDocument/2006/relationships/theme" Target="../theme/theme8.xml"/><Relationship Id="rId5" Type="http://schemas.openxmlformats.org/officeDocument/2006/relationships/slideLayout" Target="../slideLayouts/slideLayout141.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56" Type="http://schemas.openxmlformats.org/officeDocument/2006/relationships/slideLayout" Target="../slideLayouts/slideLayout192.xml"/><Relationship Id="rId8" Type="http://schemas.openxmlformats.org/officeDocument/2006/relationships/slideLayout" Target="../slideLayouts/slideLayout144.xml"/><Relationship Id="rId51" Type="http://schemas.openxmlformats.org/officeDocument/2006/relationships/slideLayout" Target="../slideLayouts/slideLayout187.xml"/><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59" Type="http://schemas.openxmlformats.org/officeDocument/2006/relationships/image" Target="../media/image37.jpg"/><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54" Type="http://schemas.openxmlformats.org/officeDocument/2006/relationships/slideLayout" Target="../slideLayouts/slideLayout190.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slideLayout" Target="../slideLayouts/slideLayout185.xml"/><Relationship Id="rId57" Type="http://schemas.openxmlformats.org/officeDocument/2006/relationships/slideLayout" Target="../slideLayouts/slideLayout193.xml"/><Relationship Id="rId10" Type="http://schemas.openxmlformats.org/officeDocument/2006/relationships/slideLayout" Target="../slideLayouts/slideLayout146.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52"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14C4EE-743B-4BF1-8858-D6E10B5EC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6507E5-774B-4012-BECD-E235B94E64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3CD7A-ADCB-41E1-8245-9A626CC51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E692-62B0-4D00-8FD2-AC47F900DAEC}" type="datetimeFigureOut">
              <a:rPr lang="en-US" smtClean="0"/>
              <a:t>6/8/2021</a:t>
            </a:fld>
            <a:endParaRPr lang="en-US"/>
          </a:p>
        </p:txBody>
      </p:sp>
      <p:sp>
        <p:nvSpPr>
          <p:cNvPr id="5" name="Footer Placeholder 4">
            <a:extLst>
              <a:ext uri="{FF2B5EF4-FFF2-40B4-BE49-F238E27FC236}">
                <a16:creationId xmlns:a16="http://schemas.microsoft.com/office/drawing/2014/main" id="{9E638343-09F1-491E-BE10-4AB5B205DD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BA3B81-1259-4BC1-80E3-41B4DFE56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F4B25-B26C-47C5-B62A-BDA8331028EB}" type="slidenum">
              <a:rPr lang="en-US" smtClean="0"/>
              <a:t>‹#›</a:t>
            </a:fld>
            <a:endParaRPr lang="en-US"/>
          </a:p>
        </p:txBody>
      </p:sp>
    </p:spTree>
    <p:extLst>
      <p:ext uri="{BB962C8B-B14F-4D97-AF65-F5344CB8AC3E}">
        <p14:creationId xmlns:p14="http://schemas.microsoft.com/office/powerpoint/2010/main" val="459640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BCC14-06A2-5F4C-832E-A1B81144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C7FEBBB-D206-E74C-A2A2-5596F20AB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1A5A4F22-0693-C543-8A62-664946A756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84C6F-01B5-124B-A9E7-3A00AD1A1737}" type="datetimeFigureOut">
              <a:rPr lang="en-DK" smtClean="0"/>
              <a:t>06/08/2021</a:t>
            </a:fld>
            <a:endParaRPr lang="en-DK"/>
          </a:p>
        </p:txBody>
      </p:sp>
      <p:sp>
        <p:nvSpPr>
          <p:cNvPr id="5" name="Footer Placeholder 4">
            <a:extLst>
              <a:ext uri="{FF2B5EF4-FFF2-40B4-BE49-F238E27FC236}">
                <a16:creationId xmlns:a16="http://schemas.microsoft.com/office/drawing/2014/main" id="{B6BEF373-AB92-B246-9FA9-B4A29CEA6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77A41F3A-3DEA-1941-A502-9552B0223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2BE6F-76F3-824D-B0B0-45B8C2F6C38C}" type="slidenum">
              <a:rPr lang="en-DK" smtClean="0"/>
              <a:t>‹#›</a:t>
            </a:fld>
            <a:endParaRPr lang="en-DK"/>
          </a:p>
        </p:txBody>
      </p:sp>
    </p:spTree>
    <p:extLst>
      <p:ext uri="{BB962C8B-B14F-4D97-AF65-F5344CB8AC3E}">
        <p14:creationId xmlns:p14="http://schemas.microsoft.com/office/powerpoint/2010/main" val="1949180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31DC6BFB-FE5C-D84B-84E9-1BDBA33B2C1A}"/>
              </a:ext>
            </a:extLst>
          </p:cNvPr>
          <p:cNvGrpSpPr/>
          <p:nvPr userDrawn="1"/>
        </p:nvGrpSpPr>
        <p:grpSpPr>
          <a:xfrm>
            <a:off x="1" y="-2"/>
            <a:ext cx="12194539" cy="6858002"/>
            <a:chOff x="1" y="-2"/>
            <a:chExt cx="12194539" cy="6858002"/>
          </a:xfrm>
        </p:grpSpPr>
        <p:pic>
          <p:nvPicPr>
            <p:cNvPr id="9" name="Color path 26°">
              <a:extLst>
                <a:ext uri="{FF2B5EF4-FFF2-40B4-BE49-F238E27FC236}">
                  <a16:creationId xmlns:a16="http://schemas.microsoft.com/office/drawing/2014/main" id="{29A4A1D8-D09E-4D71-BFFB-188264D84A1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2540" y="-2"/>
              <a:ext cx="12192000" cy="6858000"/>
            </a:xfrm>
            <a:prstGeom prst="rect">
              <a:avLst/>
            </a:prstGeom>
          </p:spPr>
        </p:pic>
        <p:pic>
          <p:nvPicPr>
            <p:cNvPr id="10" name="Color path 45°">
              <a:extLst>
                <a:ext uri="{FF2B5EF4-FFF2-40B4-BE49-F238E27FC236}">
                  <a16:creationId xmlns:a16="http://schemas.microsoft.com/office/drawing/2014/main" id="{7B1BA7CB-AF9F-EB4A-AF0E-8E0AF01BE632}"/>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1" y="0"/>
              <a:ext cx="12192000" cy="6858000"/>
            </a:xfrm>
            <a:prstGeom prst="rect">
              <a:avLst/>
            </a:prstGeom>
          </p:spPr>
        </p:pic>
      </p:grpSp>
      <p:sp>
        <p:nvSpPr>
          <p:cNvPr id="12" name="Slide Number Placeholder">
            <a:extLst>
              <a:ext uri="{FF2B5EF4-FFF2-40B4-BE49-F238E27FC236}">
                <a16:creationId xmlns:a16="http://schemas.microsoft.com/office/drawing/2014/main" id="{2BD3C22D-D2C2-4C21-ACF1-52A5183379EB}"/>
              </a:ext>
            </a:extLst>
          </p:cNvPr>
          <p:cNvSpPr>
            <a:spLocks noGrp="1"/>
          </p:cNvSpPr>
          <p:nvPr>
            <p:ph type="sldNum" sz="quarter" idx="4"/>
          </p:nvPr>
        </p:nvSpPr>
        <p:spPr>
          <a:xfrm>
            <a:off x="11517880" y="6321435"/>
            <a:ext cx="674119" cy="365125"/>
          </a:xfrm>
          <a:prstGeom prst="rect">
            <a:avLst/>
          </a:prstGeom>
        </p:spPr>
        <p:txBody>
          <a:bodyPr vert="horz" lIns="91440" tIns="45720" rIns="91440" bIns="45720" rtlCol="0" anchor="ctr"/>
          <a:lstStyle>
            <a:lvl1pPr algn="l">
              <a:defRPr sz="1200">
                <a:solidFill>
                  <a:schemeClr val="tx1"/>
                </a:solidFill>
              </a:defRPr>
            </a:lvl1pPr>
          </a:lstStyle>
          <a:p>
            <a:fld id="{AAC8BD42-323A-4949-A8CE-01CEE144D48E}" type="slidenum">
              <a:rPr lang="en-US" smtClean="0"/>
              <a:pPr/>
              <a:t>‹#›</a:t>
            </a:fld>
            <a:endParaRPr lang="en-US" dirty="0"/>
          </a:p>
        </p:txBody>
      </p:sp>
      <p:sp>
        <p:nvSpPr>
          <p:cNvPr id="2" name="/">
            <a:extLst>
              <a:ext uri="{FF2B5EF4-FFF2-40B4-BE49-F238E27FC236}">
                <a16:creationId xmlns:a16="http://schemas.microsoft.com/office/drawing/2014/main" id="{41FE7637-9D83-4211-B492-EA2E99D911C7}"/>
              </a:ext>
            </a:extLst>
          </p:cNvPr>
          <p:cNvSpPr txBox="1"/>
          <p:nvPr userDrawn="1"/>
        </p:nvSpPr>
        <p:spPr>
          <a:xfrm>
            <a:off x="11420787" y="6338983"/>
            <a:ext cx="142388" cy="307777"/>
          </a:xfrm>
          <a:prstGeom prst="rect">
            <a:avLst/>
          </a:prstGeom>
          <a:noFill/>
        </p:spPr>
        <p:txBody>
          <a:bodyPr wrap="square" rtlCol="0">
            <a:spAutoFit/>
          </a:bodyPr>
          <a:lstStyle/>
          <a:p>
            <a:r>
              <a:rPr lang="en-US" sz="1400" i="1" dirty="0">
                <a:solidFill>
                  <a:schemeClr val="accent2"/>
                </a:solidFill>
              </a:rPr>
              <a:t>/</a:t>
            </a:r>
          </a:p>
        </p:txBody>
      </p:sp>
      <p:pic>
        <p:nvPicPr>
          <p:cNvPr id="8" name="CRS monogram">
            <a:extLst>
              <a:ext uri="{FF2B5EF4-FFF2-40B4-BE49-F238E27FC236}">
                <a16:creationId xmlns:a16="http://schemas.microsoft.com/office/drawing/2014/main" id="{57C71B0A-19A3-4662-B53B-CAFC88D6B3B3}"/>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a:stretch/>
        </p:blipFill>
        <p:spPr>
          <a:xfrm>
            <a:off x="11091585" y="6363545"/>
            <a:ext cx="344703" cy="191502"/>
          </a:xfrm>
          <a:prstGeom prst="rect">
            <a:avLst/>
          </a:prstGeom>
        </p:spPr>
      </p:pic>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838200" y="1488558"/>
            <a:ext cx="105156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838200" y="365127"/>
            <a:ext cx="10515600" cy="1017107"/>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37883061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6858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C4A29-8826-BF4A-B88E-BB8E9BB082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ABF02-F939-2F43-B4FF-80850C8A2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E35958-3F97-574B-9568-9FC0A5DB4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F8EF-B94F-4440-B623-9C475FBBA16B}" type="datetimeFigureOut">
              <a:rPr lang="en-US" smtClean="0"/>
              <a:t>6/8/2021</a:t>
            </a:fld>
            <a:endParaRPr lang="en-US"/>
          </a:p>
        </p:txBody>
      </p:sp>
      <p:sp>
        <p:nvSpPr>
          <p:cNvPr id="5" name="Footer Placeholder 4">
            <a:extLst>
              <a:ext uri="{FF2B5EF4-FFF2-40B4-BE49-F238E27FC236}">
                <a16:creationId xmlns:a16="http://schemas.microsoft.com/office/drawing/2014/main" id="{FE84C6C6-15C3-5F4B-9CAB-AE0742F49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9006E7-85CB-B04C-B451-19B459A83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7B2A1-BFCD-F547-B9DB-BA280E47C350}" type="slidenum">
              <a:rPr lang="en-US" smtClean="0"/>
              <a:t>‹#›</a:t>
            </a:fld>
            <a:endParaRPr lang="en-US" dirty="0"/>
          </a:p>
        </p:txBody>
      </p:sp>
    </p:spTree>
    <p:extLst>
      <p:ext uri="{BB962C8B-B14F-4D97-AF65-F5344CB8AC3E}">
        <p14:creationId xmlns:p14="http://schemas.microsoft.com/office/powerpoint/2010/main" val="12183930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Color paths">
            <a:extLst>
              <a:ext uri="{FF2B5EF4-FFF2-40B4-BE49-F238E27FC236}">
                <a16:creationId xmlns:a16="http://schemas.microsoft.com/office/drawing/2014/main" id="{31DC6BFB-FE5C-D84B-84E9-1BDBA33B2C1A}"/>
              </a:ext>
            </a:extLst>
          </p:cNvPr>
          <p:cNvGrpSpPr/>
          <p:nvPr userDrawn="1"/>
        </p:nvGrpSpPr>
        <p:grpSpPr>
          <a:xfrm>
            <a:off x="1" y="-2"/>
            <a:ext cx="12194539" cy="6858002"/>
            <a:chOff x="1" y="-2"/>
            <a:chExt cx="12194539" cy="6858002"/>
          </a:xfrm>
        </p:grpSpPr>
        <p:pic>
          <p:nvPicPr>
            <p:cNvPr id="9" name="Color path 26°">
              <a:extLst>
                <a:ext uri="{FF2B5EF4-FFF2-40B4-BE49-F238E27FC236}">
                  <a16:creationId xmlns:a16="http://schemas.microsoft.com/office/drawing/2014/main" id="{29A4A1D8-D09E-4D71-BFFB-188264D84A19}"/>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2540" y="-2"/>
              <a:ext cx="12192000" cy="6858000"/>
            </a:xfrm>
            <a:prstGeom prst="rect">
              <a:avLst/>
            </a:prstGeom>
          </p:spPr>
        </p:pic>
        <p:pic>
          <p:nvPicPr>
            <p:cNvPr id="10" name="Color path 45°">
              <a:extLst>
                <a:ext uri="{FF2B5EF4-FFF2-40B4-BE49-F238E27FC236}">
                  <a16:creationId xmlns:a16="http://schemas.microsoft.com/office/drawing/2014/main" id="{7B1BA7CB-AF9F-EB4A-AF0E-8E0AF01BE632}"/>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1" y="0"/>
              <a:ext cx="12192000" cy="6858000"/>
            </a:xfrm>
            <a:prstGeom prst="rect">
              <a:avLst/>
            </a:prstGeom>
          </p:spPr>
        </p:pic>
      </p:grpSp>
      <p:sp>
        <p:nvSpPr>
          <p:cNvPr id="12" name="Slide Number Placeholder">
            <a:extLst>
              <a:ext uri="{FF2B5EF4-FFF2-40B4-BE49-F238E27FC236}">
                <a16:creationId xmlns:a16="http://schemas.microsoft.com/office/drawing/2014/main" id="{2BD3C22D-D2C2-4C21-ACF1-52A5183379EB}"/>
              </a:ext>
            </a:extLst>
          </p:cNvPr>
          <p:cNvSpPr>
            <a:spLocks noGrp="1"/>
          </p:cNvSpPr>
          <p:nvPr>
            <p:ph type="sldNum" sz="quarter" idx="4"/>
          </p:nvPr>
        </p:nvSpPr>
        <p:spPr>
          <a:xfrm>
            <a:off x="11517880" y="6321435"/>
            <a:ext cx="674119" cy="365125"/>
          </a:xfrm>
          <a:prstGeom prst="rect">
            <a:avLst/>
          </a:prstGeom>
        </p:spPr>
        <p:txBody>
          <a:bodyPr vert="horz" lIns="91440" tIns="45720" rIns="91440" bIns="45720" rtlCol="0" anchor="ctr"/>
          <a:lstStyle>
            <a:lvl1pPr algn="l">
              <a:defRPr sz="1200">
                <a:solidFill>
                  <a:schemeClr val="tx1"/>
                </a:solidFill>
              </a:defRPr>
            </a:lvl1pPr>
          </a:lstStyle>
          <a:p>
            <a:fld id="{AAC8BD42-323A-4949-A8CE-01CEE144D48E}" type="slidenum">
              <a:rPr lang="en-US" smtClean="0"/>
              <a:pPr/>
              <a:t>‹#›</a:t>
            </a:fld>
            <a:endParaRPr lang="en-US" dirty="0"/>
          </a:p>
        </p:txBody>
      </p:sp>
      <p:sp>
        <p:nvSpPr>
          <p:cNvPr id="2" name="/">
            <a:extLst>
              <a:ext uri="{FF2B5EF4-FFF2-40B4-BE49-F238E27FC236}">
                <a16:creationId xmlns:a16="http://schemas.microsoft.com/office/drawing/2014/main" id="{41FE7637-9D83-4211-B492-EA2E99D911C7}"/>
              </a:ext>
            </a:extLst>
          </p:cNvPr>
          <p:cNvSpPr txBox="1"/>
          <p:nvPr userDrawn="1"/>
        </p:nvSpPr>
        <p:spPr>
          <a:xfrm>
            <a:off x="11420787" y="6338983"/>
            <a:ext cx="142388" cy="307777"/>
          </a:xfrm>
          <a:prstGeom prst="rect">
            <a:avLst/>
          </a:prstGeom>
          <a:noFill/>
        </p:spPr>
        <p:txBody>
          <a:bodyPr wrap="square" rtlCol="0">
            <a:spAutoFit/>
          </a:bodyPr>
          <a:lstStyle/>
          <a:p>
            <a:r>
              <a:rPr lang="en-US" sz="1400" i="1" dirty="0">
                <a:solidFill>
                  <a:schemeClr val="accent2"/>
                </a:solidFill>
              </a:rPr>
              <a:t>/</a:t>
            </a:r>
          </a:p>
        </p:txBody>
      </p:sp>
      <p:pic>
        <p:nvPicPr>
          <p:cNvPr id="8" name="CRS monogram">
            <a:extLst>
              <a:ext uri="{FF2B5EF4-FFF2-40B4-BE49-F238E27FC236}">
                <a16:creationId xmlns:a16="http://schemas.microsoft.com/office/drawing/2014/main" id="{57C71B0A-19A3-4662-B53B-CAFC88D6B3B3}"/>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a:stretch/>
        </p:blipFill>
        <p:spPr>
          <a:xfrm>
            <a:off x="11091585" y="6363545"/>
            <a:ext cx="344703" cy="191502"/>
          </a:xfrm>
          <a:prstGeom prst="rect">
            <a:avLst/>
          </a:prstGeom>
        </p:spPr>
      </p:pic>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838200" y="1488558"/>
            <a:ext cx="105156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838200" y="365127"/>
            <a:ext cx="10515600" cy="1017107"/>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919426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defTabSz="6858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160000" cy="11430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 name="Text Placeholder 2"/>
          <p:cNvSpPr>
            <a:spLocks noGrp="1"/>
          </p:cNvSpPr>
          <p:nvPr>
            <p:ph type="body" idx="1"/>
          </p:nvPr>
        </p:nvSpPr>
        <p:spPr>
          <a:xfrm>
            <a:off x="609600" y="2006605"/>
            <a:ext cx="10972800" cy="4165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3" name="Slide Number Placeholder 8"/>
          <p:cNvSpPr txBox="1">
            <a:spLocks/>
          </p:cNvSpPr>
          <p:nvPr userDrawn="1"/>
        </p:nvSpPr>
        <p:spPr>
          <a:xfrm>
            <a:off x="11074400" y="685804"/>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1067" smtClean="0">
                <a:solidFill>
                  <a:srgbClr val="FFFFFF"/>
                </a:solidFill>
                <a:latin typeface="Lato Light"/>
                <a:cs typeface="Lato Light"/>
              </a:rPr>
              <a:pPr algn="ctr"/>
              <a:t>‹#›</a:t>
            </a:fld>
            <a:endParaRPr lang="en-US" sz="1200">
              <a:solidFill>
                <a:srgbClr val="FFFFFF"/>
              </a:solidFill>
              <a:latin typeface="Lato Light"/>
              <a:cs typeface="Lato Light"/>
            </a:endParaRPr>
          </a:p>
        </p:txBody>
      </p:sp>
      <p:cxnSp>
        <p:nvCxnSpPr>
          <p:cNvPr id="8" name="Straight Connector 7"/>
          <p:cNvCxnSpPr/>
          <p:nvPr userDrawn="1"/>
        </p:nvCxnSpPr>
        <p:spPr>
          <a:xfrm>
            <a:off x="757600" y="1371600"/>
            <a:ext cx="527997" cy="0"/>
          </a:xfrm>
          <a:prstGeom prst="line">
            <a:avLst/>
          </a:prstGeom>
          <a:ln w="12700" cmpd="sng">
            <a:solidFill>
              <a:srgbClr val="343E4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05376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Lst>
  <p:hf hdr="0" dt="0"/>
  <p:txStyles>
    <p:titleStyle>
      <a:lvl1pPr algn="l" defTabSz="1219170" rtl="0" eaLnBrk="1" latinLnBrk="0" hangingPunct="1">
        <a:spcBef>
          <a:spcPct val="0"/>
        </a:spcBef>
        <a:buNone/>
        <a:defRPr sz="4000" b="0" i="0" kern="1200">
          <a:solidFill>
            <a:srgbClr val="343E48"/>
          </a:solidFill>
          <a:latin typeface="Lato Regular"/>
          <a:ea typeface="Arial" charset="0"/>
          <a:cs typeface="Lato Regular"/>
        </a:defRPr>
      </a:lvl1pPr>
    </p:titleStyle>
    <p:bodyStyle>
      <a:lvl1pPr marL="457189" indent="-457189" algn="l" defTabSz="1219170" rtl="0" eaLnBrk="1" latinLnBrk="0" hangingPunct="1">
        <a:spcBef>
          <a:spcPct val="20000"/>
        </a:spcBef>
        <a:buFont typeface="Arial" pitchFamily="34" charset="0"/>
        <a:buChar char="•"/>
        <a:defRPr sz="2133" b="0" i="0" kern="1200">
          <a:solidFill>
            <a:schemeClr val="bg1">
              <a:lumMod val="65000"/>
            </a:schemeClr>
          </a:solidFill>
          <a:latin typeface="Arial" charset="0"/>
          <a:ea typeface="+mn-ea"/>
          <a:cs typeface="+mn-cs"/>
        </a:defRPr>
      </a:lvl1pPr>
      <a:lvl2pPr marL="990575" indent="-380990" algn="l" defTabSz="1219170" rtl="0" eaLnBrk="1" latinLnBrk="0" hangingPunct="1">
        <a:spcBef>
          <a:spcPct val="20000"/>
        </a:spcBef>
        <a:buFont typeface="Arial" pitchFamily="34" charset="0"/>
        <a:buChar char="–"/>
        <a:defRPr sz="1867" b="0" i="0" kern="1200">
          <a:solidFill>
            <a:schemeClr val="bg1">
              <a:lumMod val="65000"/>
            </a:schemeClr>
          </a:solidFill>
          <a:latin typeface="Arial" charset="0"/>
          <a:ea typeface="+mn-ea"/>
          <a:cs typeface="+mn-cs"/>
        </a:defRPr>
      </a:lvl2pPr>
      <a:lvl3pPr marL="1523962" indent="-304792" algn="l" defTabSz="1219170" rtl="0" eaLnBrk="1" latinLnBrk="0" hangingPunct="1">
        <a:spcBef>
          <a:spcPct val="20000"/>
        </a:spcBef>
        <a:buFont typeface="Arial" pitchFamily="34" charset="0"/>
        <a:buChar char="•"/>
        <a:defRPr sz="1600" b="0" i="0" kern="1200">
          <a:solidFill>
            <a:schemeClr val="bg1">
              <a:lumMod val="65000"/>
            </a:schemeClr>
          </a:solidFill>
          <a:latin typeface="Arial" charset="0"/>
          <a:ea typeface="+mn-ea"/>
          <a:cs typeface="+mn-cs"/>
        </a:defRPr>
      </a:lvl3pPr>
      <a:lvl4pPr marL="2133547" indent="-304792" algn="l" defTabSz="1219170" rtl="0" eaLnBrk="1" latinLnBrk="0" hangingPunct="1">
        <a:spcBef>
          <a:spcPct val="20000"/>
        </a:spcBef>
        <a:buFont typeface="Arial" pitchFamily="34" charset="0"/>
        <a:buChar char="–"/>
        <a:defRPr sz="1467" b="0" i="0" kern="1200">
          <a:solidFill>
            <a:schemeClr val="bg1">
              <a:lumMod val="65000"/>
            </a:schemeClr>
          </a:solidFill>
          <a:latin typeface="Arial" charset="0"/>
          <a:ea typeface="+mn-ea"/>
          <a:cs typeface="+mn-cs"/>
        </a:defRPr>
      </a:lvl4pPr>
      <a:lvl5pPr marL="2743131" indent="-304792" algn="l" defTabSz="1219170" rtl="0" eaLnBrk="1" latinLnBrk="0" hangingPunct="1">
        <a:spcBef>
          <a:spcPct val="20000"/>
        </a:spcBef>
        <a:buFont typeface="Arial" pitchFamily="34" charset="0"/>
        <a:buChar char="»"/>
        <a:defRPr sz="1467" b="0" i="0" kern="1200">
          <a:solidFill>
            <a:schemeClr val="bg1">
              <a:lumMod val="65000"/>
            </a:schemeClr>
          </a:solidFill>
          <a:latin typeface="Arial"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457200"/>
            <a:ext cx="10160000" cy="1143000"/>
          </a:xfrm>
          <a:prstGeom prst="rect">
            <a:avLst/>
          </a:prstGeom>
          <a:noFill/>
          <a:ln>
            <a:noFill/>
          </a:ln>
        </p:spPr>
        <p:txBody>
          <a:bodyPr wrap="square" lIns="91425" tIns="91425" rIns="91425" bIns="91425" anchor="ctr" anchorCtr="0"/>
          <a:lstStyle>
            <a:lvl1pPr marL="0" marR="0" lvl="0" indent="0" algn="l" rtl="0">
              <a:spcBef>
                <a:spcPts val="0"/>
              </a:spcBef>
              <a:spcAft>
                <a:spcPts val="0"/>
              </a:spcAft>
              <a:buClr>
                <a:srgbClr val="343E48"/>
              </a:buClr>
              <a:buSzPts val="3000"/>
              <a:buFont typeface="Lato"/>
              <a:buNone/>
              <a:defRPr sz="3000" b="0" i="0" u="none" strike="noStrike" cap="none">
                <a:solidFill>
                  <a:srgbClr val="343E48"/>
                </a:solidFill>
                <a:latin typeface="Lato"/>
                <a:ea typeface="Lato"/>
                <a:cs typeface="Lato"/>
                <a:sym typeface="Lato"/>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09600" y="2006605"/>
            <a:ext cx="10972800" cy="4165599"/>
          </a:xfrm>
          <a:prstGeom prst="rect">
            <a:avLst/>
          </a:prstGeom>
          <a:noFill/>
          <a:ln>
            <a:noFill/>
          </a:ln>
        </p:spPr>
        <p:txBody>
          <a:bodyPr wrap="square" lIns="91425" tIns="91425" rIns="91425" bIns="91425" anchor="t" anchorCtr="0"/>
          <a:lstStyle>
            <a:lvl1pPr marL="457200" marR="0" lvl="0" indent="-330200" algn="l" rtl="0">
              <a:spcBef>
                <a:spcPts val="320"/>
              </a:spcBef>
              <a:spcAft>
                <a:spcPts val="0"/>
              </a:spcAft>
              <a:buClr>
                <a:srgbClr val="A5A5A5"/>
              </a:buClr>
              <a:buSzPts val="1600"/>
              <a:buFont typeface="Arial"/>
              <a:buChar char="•"/>
              <a:defRPr sz="1600" b="0" i="0" u="none" strike="noStrike" cap="none">
                <a:solidFill>
                  <a:srgbClr val="A5A5A5"/>
                </a:solidFill>
                <a:latin typeface="Arial"/>
                <a:ea typeface="Arial"/>
                <a:cs typeface="Arial"/>
                <a:sym typeface="Arial"/>
              </a:defRPr>
            </a:lvl1pPr>
            <a:lvl2pPr marL="914400" marR="0" lvl="1" indent="-317500" algn="l" rtl="0">
              <a:spcBef>
                <a:spcPts val="280"/>
              </a:spcBef>
              <a:spcAft>
                <a:spcPts val="0"/>
              </a:spcAft>
              <a:buClr>
                <a:srgbClr val="A5A5A5"/>
              </a:buClr>
              <a:buSzPts val="1400"/>
              <a:buFont typeface="Arial"/>
              <a:buChar char="–"/>
              <a:defRPr sz="1400" b="0" i="0" u="none" strike="noStrike" cap="none">
                <a:solidFill>
                  <a:srgbClr val="A5A5A5"/>
                </a:solidFill>
                <a:latin typeface="Arial"/>
                <a:ea typeface="Arial"/>
                <a:cs typeface="Arial"/>
                <a:sym typeface="Arial"/>
              </a:defRPr>
            </a:lvl2pPr>
            <a:lvl3pPr marL="1371600" marR="0" lvl="2" indent="-304800" algn="l" rtl="0">
              <a:spcBef>
                <a:spcPts val="240"/>
              </a:spcBef>
              <a:spcAft>
                <a:spcPts val="0"/>
              </a:spcAft>
              <a:buClr>
                <a:srgbClr val="A5A5A5"/>
              </a:buClr>
              <a:buSzPts val="1200"/>
              <a:buFont typeface="Arial"/>
              <a:buChar char="•"/>
              <a:defRPr sz="1200" b="0" i="0" u="none" strike="noStrike" cap="none">
                <a:solidFill>
                  <a:srgbClr val="A5A5A5"/>
                </a:solidFill>
                <a:latin typeface="Arial"/>
                <a:ea typeface="Arial"/>
                <a:cs typeface="Arial"/>
                <a:sym typeface="Arial"/>
              </a:defRPr>
            </a:lvl3pPr>
            <a:lvl4pPr marL="1828800" marR="0" lvl="3" indent="-298450" algn="l" rtl="0">
              <a:spcBef>
                <a:spcPts val="220"/>
              </a:spcBef>
              <a:spcAft>
                <a:spcPts val="0"/>
              </a:spcAft>
              <a:buClr>
                <a:srgbClr val="A5A5A5"/>
              </a:buClr>
              <a:buSzPts val="1100"/>
              <a:buFont typeface="Arial"/>
              <a:buChar char="–"/>
              <a:defRPr sz="1100" b="0" i="0" u="none" strike="noStrike" cap="none">
                <a:solidFill>
                  <a:srgbClr val="A5A5A5"/>
                </a:solidFill>
                <a:latin typeface="Arial"/>
                <a:ea typeface="Arial"/>
                <a:cs typeface="Arial"/>
                <a:sym typeface="Arial"/>
              </a:defRPr>
            </a:lvl4pPr>
            <a:lvl5pPr marL="2286000" marR="0" lvl="4" indent="-298450" algn="l" rtl="0">
              <a:spcBef>
                <a:spcPts val="220"/>
              </a:spcBef>
              <a:spcAft>
                <a:spcPts val="0"/>
              </a:spcAft>
              <a:buClr>
                <a:srgbClr val="A5A5A5"/>
              </a:buClr>
              <a:buSzPts val="1100"/>
              <a:buFont typeface="Arial"/>
              <a:buChar char="»"/>
              <a:defRPr sz="1100" b="0" i="0" u="none" strike="noStrike" cap="none">
                <a:solidFill>
                  <a:srgbClr val="A5A5A5"/>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p:nvPr/>
        </p:nvSpPr>
        <p:spPr>
          <a:xfrm>
            <a:off x="11074400" y="685804"/>
            <a:ext cx="508000" cy="366183"/>
          </a:xfrm>
          <a:prstGeom prst="rect">
            <a:avLst/>
          </a:prstGeom>
          <a:noFill/>
          <a:ln>
            <a:noFill/>
          </a:ln>
        </p:spPr>
        <p:txBody>
          <a:bodyPr wrap="square" lIns="121900" tIns="60933" rIns="121900" bIns="60933" anchor="ctr" anchorCtr="0">
            <a:noAutofit/>
          </a:bodyPr>
          <a:lstStyle/>
          <a:p>
            <a:pPr marL="0" marR="0" lvl="0" indent="0" algn="ctr" rtl="0">
              <a:spcBef>
                <a:spcPts val="0"/>
              </a:spcBef>
              <a:spcAft>
                <a:spcPts val="0"/>
              </a:spcAft>
              <a:buNone/>
            </a:pPr>
            <a:fld id="{00000000-1234-1234-1234-123412341234}" type="slidenum">
              <a:rPr lang="en-US" sz="1067" b="0" i="0" u="none" strike="noStrike" cap="none">
                <a:solidFill>
                  <a:srgbClr val="FFFFFF"/>
                </a:solidFill>
                <a:latin typeface="Lato Light"/>
                <a:ea typeface="Lato Light"/>
                <a:cs typeface="Lato Light"/>
                <a:sym typeface="Lato Light"/>
              </a:rPr>
              <a:pPr marL="0" marR="0" lvl="0" indent="0" algn="ctr" rtl="0">
                <a:spcBef>
                  <a:spcPts val="0"/>
                </a:spcBef>
                <a:spcAft>
                  <a:spcPts val="0"/>
                </a:spcAft>
                <a:buNone/>
              </a:pPr>
              <a:t>‹#›</a:t>
            </a:fld>
            <a:endParaRPr sz="1200" b="0" i="0" u="none" strike="noStrike" cap="none">
              <a:solidFill>
                <a:srgbClr val="FFFFFF"/>
              </a:solidFill>
              <a:latin typeface="Lato Light"/>
              <a:ea typeface="Lato Light"/>
              <a:cs typeface="Lato Light"/>
              <a:sym typeface="Lato Light"/>
            </a:endParaRPr>
          </a:p>
        </p:txBody>
      </p:sp>
      <p:cxnSp>
        <p:nvCxnSpPr>
          <p:cNvPr id="13" name="Shape 13"/>
          <p:cNvCxnSpPr/>
          <p:nvPr/>
        </p:nvCxnSpPr>
        <p:spPr>
          <a:xfrm>
            <a:off x="757600" y="1371600"/>
            <a:ext cx="527997" cy="0"/>
          </a:xfrm>
          <a:prstGeom prst="straightConnector1">
            <a:avLst/>
          </a:prstGeom>
          <a:noFill/>
          <a:ln w="12700" cap="flat" cmpd="sng">
            <a:solidFill>
              <a:srgbClr val="343E48"/>
            </a:solidFill>
            <a:prstDash val="solid"/>
            <a:round/>
            <a:headEnd type="none" w="med" len="med"/>
            <a:tailEnd type="none" w="med" len="med"/>
          </a:ln>
        </p:spPr>
      </p:cxnSp>
    </p:spTree>
    <p:extLst>
      <p:ext uri="{BB962C8B-B14F-4D97-AF65-F5344CB8AC3E}">
        <p14:creationId xmlns:p14="http://schemas.microsoft.com/office/powerpoint/2010/main" val="367435161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60017" y="1398059"/>
            <a:ext cx="10515600" cy="4351338"/>
          </a:xfrm>
          <a:prstGeom prst="rect">
            <a:avLst/>
          </a:prstGeom>
        </p:spPr>
        <p:txBody>
          <a:bodyPr vert="horz" lIns="91422" tIns="45711" rIns="91422" bIns="4571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838419" y="365126"/>
            <a:ext cx="10515163" cy="1325563"/>
          </a:xfrm>
          <a:prstGeom prst="rect">
            <a:avLst/>
          </a:prstGeom>
        </p:spPr>
        <p:txBody>
          <a:bodyPr vert="horz" lIns="45720" tIns="22860" rIns="45720" bIns="22860" rtlCol="0" anchor="ctr">
            <a:normAutofit/>
          </a:bodyPr>
          <a:lstStyle/>
          <a:p>
            <a:r>
              <a:rPr lang="en-US" dirty="0"/>
              <a:t>Click to edit Master title style</a:t>
            </a:r>
          </a:p>
        </p:txBody>
      </p:sp>
    </p:spTree>
    <p:extLst>
      <p:ext uri="{BB962C8B-B14F-4D97-AF65-F5344CB8AC3E}">
        <p14:creationId xmlns:p14="http://schemas.microsoft.com/office/powerpoint/2010/main" val="184522546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Lst>
  <p:hf hdr="0" ftr="0" dt="0"/>
  <p:txStyles>
    <p:titleStyle>
      <a:lvl1pPr algn="l" defTabSz="914217" rtl="0" eaLnBrk="1" latinLnBrk="0" hangingPunct="1">
        <a:lnSpc>
          <a:spcPct val="90000"/>
        </a:lnSpc>
        <a:spcBef>
          <a:spcPct val="0"/>
        </a:spcBef>
        <a:buNone/>
        <a:defRPr lang="en-US" sz="3000" kern="1200">
          <a:solidFill>
            <a:schemeClr val="tx1"/>
          </a:solidFill>
          <a:latin typeface="Segoe UI"/>
          <a:ea typeface="Segoe UI"/>
          <a:cs typeface="Segoe UI"/>
        </a:defRPr>
      </a:lvl1pPr>
    </p:titleStyle>
    <p:bodyStyle>
      <a:lvl1pPr marL="0" indent="0" algn="l" defTabSz="914217" rtl="0" eaLnBrk="1" latinLnBrk="0" hangingPunct="1">
        <a:lnSpc>
          <a:spcPct val="90000"/>
        </a:lnSpc>
        <a:spcBef>
          <a:spcPts val="1000"/>
        </a:spcBef>
        <a:buFont typeface="Arial" charset="0"/>
        <a:buNone/>
        <a:defRPr lang="en-US" sz="2400" kern="1200" dirty="0" smtClean="0">
          <a:solidFill>
            <a:schemeClr val="tx1"/>
          </a:solidFill>
          <a:effectLst/>
          <a:latin typeface="Segoe UI"/>
          <a:ea typeface="Segoe UI"/>
          <a:cs typeface="Segoe UI"/>
        </a:defRPr>
      </a:lvl1pPr>
      <a:lvl2pPr marL="457109" indent="0" algn="l" defTabSz="914217" rtl="0" eaLnBrk="1" latinLnBrk="0" hangingPunct="1">
        <a:lnSpc>
          <a:spcPct val="90000"/>
        </a:lnSpc>
        <a:spcBef>
          <a:spcPts val="500"/>
        </a:spcBef>
        <a:buFont typeface="Arial" charset="0"/>
        <a:buNone/>
        <a:defRPr lang="en-US" sz="2000" kern="1200" dirty="0" smtClean="0">
          <a:solidFill>
            <a:schemeClr val="tx1"/>
          </a:solidFill>
          <a:effectLst/>
          <a:latin typeface="Segoe UI"/>
          <a:ea typeface="Segoe UI"/>
          <a:cs typeface="Segoe UI"/>
        </a:defRPr>
      </a:lvl2pPr>
      <a:lvl3pPr marL="914217" indent="0" algn="l" defTabSz="914217" rtl="0" eaLnBrk="1" latinLnBrk="0" hangingPunct="1">
        <a:lnSpc>
          <a:spcPct val="90000"/>
        </a:lnSpc>
        <a:spcBef>
          <a:spcPts val="500"/>
        </a:spcBef>
        <a:buFont typeface="Arial" charset="0"/>
        <a:buNone/>
        <a:defRPr lang="en-US" sz="1800" kern="1200" dirty="0" smtClean="0">
          <a:solidFill>
            <a:schemeClr val="tx1"/>
          </a:solidFill>
          <a:effectLst/>
          <a:latin typeface="Segoe UI"/>
          <a:ea typeface="Segoe UI"/>
          <a:cs typeface="Segoe UI"/>
        </a:defRPr>
      </a:lvl3pPr>
      <a:lvl4pPr marL="1371326" indent="0" algn="l" defTabSz="914217" rtl="0" eaLnBrk="1" latinLnBrk="0" hangingPunct="1">
        <a:lnSpc>
          <a:spcPct val="90000"/>
        </a:lnSpc>
        <a:spcBef>
          <a:spcPts val="500"/>
        </a:spcBef>
        <a:buFont typeface="Arial" charset="0"/>
        <a:buNone/>
        <a:defRPr lang="en-US" sz="1600" kern="1200" dirty="0" smtClean="0">
          <a:solidFill>
            <a:schemeClr val="tx1"/>
          </a:solidFill>
          <a:effectLst/>
          <a:latin typeface="Segoe UI"/>
          <a:ea typeface="Segoe UI"/>
          <a:cs typeface="Segoe UI"/>
        </a:defRPr>
      </a:lvl4pPr>
      <a:lvl5pPr marL="1828434" indent="0" algn="l" defTabSz="914217" rtl="0" eaLnBrk="1" latinLnBrk="0" hangingPunct="1">
        <a:lnSpc>
          <a:spcPct val="90000"/>
        </a:lnSpc>
        <a:spcBef>
          <a:spcPts val="500"/>
        </a:spcBef>
        <a:buFont typeface="Arial" charset="0"/>
        <a:buNone/>
        <a:defRPr lang="en-US" sz="1600" kern="1200" dirty="0">
          <a:solidFill>
            <a:schemeClr val="tx1"/>
          </a:solidFill>
          <a:effectLst/>
          <a:latin typeface="Segoe UI"/>
          <a:ea typeface="Segoe UI"/>
          <a:cs typeface="Segoe UI"/>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9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8.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9.png"/><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90.tiff"/></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92.xml"/><Relationship Id="rId5" Type="http://schemas.openxmlformats.org/officeDocument/2006/relationships/image" Target="../media/image47.jpe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2.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9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95.png"/><Relationship Id="rId3" Type="http://schemas.openxmlformats.org/officeDocument/2006/relationships/image" Target="../media/image49.jpg"/><Relationship Id="rId7" Type="http://schemas.openxmlformats.org/officeDocument/2006/relationships/image" Target="../media/image39.png"/><Relationship Id="rId12" Type="http://schemas.openxmlformats.org/officeDocument/2006/relationships/image" Target="../media/image57.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6.jpg"/><Relationship Id="rId5" Type="http://schemas.openxmlformats.org/officeDocument/2006/relationships/image" Target="../media/image51.jpg"/><Relationship Id="rId10" Type="http://schemas.openxmlformats.org/officeDocument/2006/relationships/image" Target="../media/image55.jpg"/><Relationship Id="rId4" Type="http://schemas.openxmlformats.org/officeDocument/2006/relationships/image" Target="../media/image50.jpg"/><Relationship Id="rId9"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hyperlink" Target="http://www.ict4dconference.org/" TargetMode="Externa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jpg"/><Relationship Id="rId7" Type="http://schemas.openxmlformats.org/officeDocument/2006/relationships/image" Target="../media/image39.png"/><Relationship Id="rId12" Type="http://schemas.openxmlformats.org/officeDocument/2006/relationships/image" Target="../media/image57.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6.jpg"/><Relationship Id="rId5" Type="http://schemas.openxmlformats.org/officeDocument/2006/relationships/image" Target="../media/image51.jpg"/><Relationship Id="rId10" Type="http://schemas.openxmlformats.org/officeDocument/2006/relationships/image" Target="../media/image55.jpg"/><Relationship Id="rId4" Type="http://schemas.openxmlformats.org/officeDocument/2006/relationships/image" Target="../media/image50.jpg"/><Relationship Id="rId9" Type="http://schemas.openxmlformats.org/officeDocument/2006/relationships/image" Target="../media/image54.jp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D6D26B6-D736-46F2-9D66-E214AD25FD44}"/>
              </a:ext>
            </a:extLst>
          </p:cNvPr>
          <p:cNvSpPr txBox="1">
            <a:spLocks/>
          </p:cNvSpPr>
          <p:nvPr/>
        </p:nvSpPr>
        <p:spPr>
          <a:xfrm>
            <a:off x="1189565" y="971551"/>
            <a:ext cx="9812867" cy="5172074"/>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spc="0" baseline="0">
                <a:solidFill>
                  <a:srgbClr val="69645F"/>
                </a:solidFill>
                <a:latin typeface="Segoe UI" panose="020B0502040204020203" pitchFamily="34" charset="0"/>
                <a:ea typeface="+mj-ea"/>
                <a:cs typeface="Segoe UI" panose="020B0502040204020203" pitchFamily="34" charset="0"/>
              </a:defRPr>
            </a:lvl1pPr>
          </a:lstStyle>
          <a:p>
            <a:pPr marL="0" marR="0" lvl="0" indent="0" algn="ctr" defTabSz="685800" rtl="0" eaLnBrk="1" fontAlgn="auto" latinLnBrk="0" hangingPunct="1">
              <a:lnSpc>
                <a:spcPct val="90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Welcome!</a:t>
            </a:r>
            <a:b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b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                        </a:t>
            </a:r>
            <a:r>
              <a:rPr kumimoji="0" lang="en-US" sz="400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Webinar Series</a:t>
            </a:r>
            <a:b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b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We will get started</a:t>
            </a:r>
          </a:p>
          <a:p>
            <a:pPr marL="0" marR="0" lvl="0" indent="0" algn="ctr" defTabSz="685800" rtl="0" eaLnBrk="1" fontAlgn="auto" latinLnBrk="0" hangingPunct="1">
              <a:lnSpc>
                <a:spcPct val="90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at the top of the hour</a:t>
            </a:r>
            <a:br>
              <a:rPr kumimoji="0" lang="en-US" sz="440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br>
              <a:rPr kumimoji="0" lang="en-US" sz="440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r>
              <a:rPr kumimoji="0" lang="en-US" sz="20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&gt;&gt;Please activate the Zoom Chat window for panelist and attendee interactions&lt;&lt;</a:t>
            </a:r>
            <a:br>
              <a:rPr kumimoji="0" lang="en-US" sz="20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br>
              <a:rPr kumimoji="0" lang="en-US" sz="20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r>
              <a:rPr kumimoji="0" lang="en-US" sz="20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YOU WILL EXPERIENCE SILENCE UNTIL WE START</a:t>
            </a:r>
            <a:br>
              <a:rPr kumimoji="0" lang="en-US" sz="330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endParaRPr kumimoji="0" lang="en-US" sz="330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endParaRPr>
          </a:p>
        </p:txBody>
      </p:sp>
      <p:pic>
        <p:nvPicPr>
          <p:cNvPr id="4" name="Picture 3">
            <a:extLst>
              <a:ext uri="{FF2B5EF4-FFF2-40B4-BE49-F238E27FC236}">
                <a16:creationId xmlns:a16="http://schemas.microsoft.com/office/drawing/2014/main" id="{1C22131F-ADF8-4E2C-AE2F-14EA99FD6D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0768" y="1721889"/>
            <a:ext cx="2765231" cy="1002645"/>
          </a:xfrm>
          <a:prstGeom prst="rect">
            <a:avLst/>
          </a:prstGeom>
        </p:spPr>
      </p:pic>
    </p:spTree>
    <p:extLst>
      <p:ext uri="{BB962C8B-B14F-4D97-AF65-F5344CB8AC3E}">
        <p14:creationId xmlns:p14="http://schemas.microsoft.com/office/powerpoint/2010/main" val="351353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up of a map&#10;&#10;Description automatically generated with low confidence">
            <a:extLst>
              <a:ext uri="{FF2B5EF4-FFF2-40B4-BE49-F238E27FC236}">
                <a16:creationId xmlns:a16="http://schemas.microsoft.com/office/drawing/2014/main" id="{88C844B3-E4FE-49E8-B255-80E1A715897D}"/>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1" y="10"/>
            <a:ext cx="9669642" cy="6857990"/>
          </a:xfrm>
          <a:prstGeom prst="rect">
            <a:avLst/>
          </a:prstGeom>
        </p:spPr>
      </p:pic>
      <p:sp>
        <p:nvSpPr>
          <p:cNvPr id="34"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B2A06D-BAC5-4DA8-B754-45843CA34DA8}"/>
              </a:ext>
            </a:extLst>
          </p:cNvPr>
          <p:cNvSpPr>
            <a:spLocks noGrp="1"/>
          </p:cNvSpPr>
          <p:nvPr>
            <p:ph type="title"/>
          </p:nvPr>
        </p:nvSpPr>
        <p:spPr>
          <a:xfrm>
            <a:off x="7531610" y="365125"/>
            <a:ext cx="4124902" cy="1899912"/>
          </a:xfrm>
        </p:spPr>
        <p:txBody>
          <a:bodyPr>
            <a:normAutofit fontScale="90000"/>
          </a:bodyPr>
          <a:lstStyle/>
          <a:p>
            <a:r>
              <a:rPr lang="en-US" sz="4000" b="1" dirty="0">
                <a:solidFill>
                  <a:schemeClr val="accent2">
                    <a:lumMod val="75000"/>
                  </a:schemeClr>
                </a:solidFill>
                <a:latin typeface="Source Sans Pro" panose="020B0503030403020204" pitchFamily="34" charset="0"/>
                <a:ea typeface="Source Sans Pro" panose="020B0503030403020204" pitchFamily="34" charset="0"/>
              </a:rPr>
              <a:t>Agency-wide digital skills knowledge management</a:t>
            </a:r>
          </a:p>
        </p:txBody>
      </p:sp>
      <p:pic>
        <p:nvPicPr>
          <p:cNvPr id="6" name="Picture 5">
            <a:extLst>
              <a:ext uri="{FF2B5EF4-FFF2-40B4-BE49-F238E27FC236}">
                <a16:creationId xmlns:a16="http://schemas.microsoft.com/office/drawing/2014/main" id="{892F3F7D-4651-48C8-85A3-422013B94151}"/>
              </a:ext>
            </a:extLst>
          </p:cNvPr>
          <p:cNvPicPr>
            <a:picLocks noChangeAspect="1"/>
          </p:cNvPicPr>
          <p:nvPr/>
        </p:nvPicPr>
        <p:blipFill>
          <a:blip r:embed="rId3"/>
          <a:stretch>
            <a:fillRect/>
          </a:stretch>
        </p:blipFill>
        <p:spPr>
          <a:xfrm>
            <a:off x="7708399" y="6173028"/>
            <a:ext cx="4298053" cy="688908"/>
          </a:xfrm>
          <a:prstGeom prst="rect">
            <a:avLst/>
          </a:prstGeom>
        </p:spPr>
      </p:pic>
      <p:sp>
        <p:nvSpPr>
          <p:cNvPr id="7" name="Rectangle 6">
            <a:extLst>
              <a:ext uri="{FF2B5EF4-FFF2-40B4-BE49-F238E27FC236}">
                <a16:creationId xmlns:a16="http://schemas.microsoft.com/office/drawing/2014/main" id="{498EBE33-43F2-44EE-BAD5-7C6CBDDDA05F}"/>
              </a:ext>
            </a:extLst>
          </p:cNvPr>
          <p:cNvSpPr/>
          <p:nvPr/>
        </p:nvSpPr>
        <p:spPr>
          <a:xfrm>
            <a:off x="12076234" y="6173028"/>
            <a:ext cx="115766" cy="684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45FB0CE9-204E-40FB-A910-D8CC5051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851" y="1269678"/>
            <a:ext cx="4318643" cy="4318643"/>
          </a:xfrm>
          <a:prstGeom prst="ellipse">
            <a:avLst/>
          </a:prstGeom>
        </p:spPr>
      </p:pic>
      <p:sp>
        <p:nvSpPr>
          <p:cNvPr id="12" name="Google Shape;585;p45">
            <a:extLst>
              <a:ext uri="{FF2B5EF4-FFF2-40B4-BE49-F238E27FC236}">
                <a16:creationId xmlns:a16="http://schemas.microsoft.com/office/drawing/2014/main" id="{FBE6A665-9D91-4D9E-8AA8-B83D57FE0BF2}"/>
              </a:ext>
            </a:extLst>
          </p:cNvPr>
          <p:cNvSpPr txBox="1">
            <a:spLocks noGrp="1"/>
          </p:cNvSpPr>
          <p:nvPr>
            <p:ph idx="1"/>
          </p:nvPr>
        </p:nvSpPr>
        <p:spPr>
          <a:xfrm>
            <a:off x="7531100" y="2433638"/>
            <a:ext cx="4475352" cy="3743325"/>
          </a:xfrm>
          <a:prstGeom prst="rect">
            <a:avLst/>
          </a:prstGeom>
          <a:noFill/>
          <a:ln>
            <a:noFill/>
          </a:ln>
        </p:spPr>
        <p:txBody>
          <a:bodyPr spcFirstLastPara="1" wrap="square" lIns="0" tIns="0" rIns="0" bIns="0" anchor="t" anchorCtr="0">
            <a:noAutofit/>
          </a:bodyPr>
          <a:lstStyle/>
          <a:p>
            <a:pPr marL="0" indent="0" defTabSz="1219170">
              <a:buClr>
                <a:srgbClr val="000000"/>
              </a:buClr>
              <a:buNone/>
            </a:pPr>
            <a:endParaRPr lang="en-US" b="1" kern="0" dirty="0">
              <a:latin typeface="Source Sans Pro"/>
              <a:ea typeface="Source Sans Pro"/>
              <a:cs typeface="Source Sans Pro"/>
              <a:sym typeface="Source Sans Pro"/>
            </a:endParaRPr>
          </a:p>
          <a:p>
            <a:pPr marL="0" indent="0" defTabSz="1219170">
              <a:buClr>
                <a:srgbClr val="000000"/>
              </a:buClr>
              <a:buNone/>
            </a:pPr>
            <a:r>
              <a:rPr lang="en-US" b="1" kern="0" dirty="0">
                <a:latin typeface="Source Sans Pro"/>
                <a:ea typeface="Source Sans Pro"/>
                <a:cs typeface="Source Sans Pro"/>
                <a:sym typeface="Source Sans Pro"/>
              </a:rPr>
              <a:t>Coniqua Abdul-Malik</a:t>
            </a:r>
          </a:p>
          <a:p>
            <a:pPr marL="0" indent="0" defTabSz="1219170">
              <a:buClr>
                <a:srgbClr val="000000"/>
              </a:buClr>
              <a:buNone/>
            </a:pPr>
            <a:r>
              <a:rPr lang="en-US" kern="0" dirty="0">
                <a:latin typeface="Source Sans Pro"/>
                <a:ea typeface="Source Sans Pro"/>
                <a:cs typeface="Source Sans Pro"/>
                <a:sym typeface="Source Sans Pro"/>
              </a:rPr>
              <a:t>Manager, Learning Design &amp; Capacity Building</a:t>
            </a:r>
          </a:p>
          <a:p>
            <a:pPr marL="0" indent="0" defTabSz="1219170">
              <a:buClr>
                <a:srgbClr val="000000"/>
              </a:buClr>
              <a:buNone/>
            </a:pPr>
            <a:r>
              <a:rPr lang="en-US" b="1" kern="0" dirty="0">
                <a:latin typeface="Source Sans Pro"/>
                <a:ea typeface="Source Sans Pro"/>
                <a:cs typeface="Source Sans Pro"/>
                <a:sym typeface="Source Sans Pro"/>
              </a:rPr>
              <a:t>CATHOLIC RELIEF SERVICES</a:t>
            </a:r>
          </a:p>
          <a:p>
            <a:pPr marL="0" indent="0" defTabSz="1219170">
              <a:spcBef>
                <a:spcPts val="533"/>
              </a:spcBef>
              <a:buClr>
                <a:srgbClr val="000000"/>
              </a:buClr>
              <a:buNone/>
            </a:pPr>
            <a:endParaRPr lang="en-US" b="1" kern="0" dirty="0">
              <a:latin typeface="Source Sans Pro"/>
              <a:ea typeface="Source Sans Pro"/>
              <a:cs typeface="Source Sans Pro"/>
              <a:sym typeface="Source Sans Pro"/>
            </a:endParaRP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6BAE0C97-F3F6-4643-A666-867B56983458}"/>
              </a:ext>
            </a:extLst>
          </p:cNvPr>
          <p:cNvPicPr>
            <a:picLocks noChangeAspect="1"/>
          </p:cNvPicPr>
          <p:nvPr/>
        </p:nvPicPr>
        <p:blipFill>
          <a:blip r:embed="rId5"/>
          <a:stretch>
            <a:fillRect/>
          </a:stretch>
        </p:blipFill>
        <p:spPr>
          <a:xfrm>
            <a:off x="2209805" y="1269678"/>
            <a:ext cx="4321689" cy="4318643"/>
          </a:xfrm>
          <a:prstGeom prst="rect">
            <a:avLst/>
          </a:prstGeom>
        </p:spPr>
      </p:pic>
    </p:spTree>
    <p:extLst>
      <p:ext uri="{BB962C8B-B14F-4D97-AF65-F5344CB8AC3E}">
        <p14:creationId xmlns:p14="http://schemas.microsoft.com/office/powerpoint/2010/main" val="3865273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13E49FD-C337-47E0-B637-BE478D844E90}"/>
              </a:ext>
            </a:extLst>
          </p:cNvPr>
          <p:cNvSpPr>
            <a:spLocks noGrp="1"/>
          </p:cNvSpPr>
          <p:nvPr>
            <p:ph type="title" idx="4294967295"/>
          </p:nvPr>
        </p:nvSpPr>
        <p:spPr>
          <a:xfrm>
            <a:off x="0" y="431800"/>
            <a:ext cx="12192000" cy="660400"/>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defTabSz="609630">
              <a:lnSpc>
                <a:spcPct val="100000"/>
              </a:lnSpc>
              <a:spcBef>
                <a:spcPct val="20000"/>
              </a:spcBef>
              <a:defRPr/>
            </a:pPr>
            <a:r>
              <a:rPr lang="en-US" sz="4800" dirty="0">
                <a:latin typeface="Times New Roman" panose="02020603050405020304" pitchFamily="18" charset="0"/>
                <a:ea typeface="+mn-ea"/>
                <a:cs typeface="Times New Roman" panose="02020603050405020304" pitchFamily="18" charset="0"/>
              </a:rPr>
              <a:t>Three snapshots…</a:t>
            </a:r>
          </a:p>
        </p:txBody>
      </p:sp>
      <p:cxnSp>
        <p:nvCxnSpPr>
          <p:cNvPr id="26" name="Straight Connector 25">
            <a:extLst>
              <a:ext uri="{FF2B5EF4-FFF2-40B4-BE49-F238E27FC236}">
                <a16:creationId xmlns:a16="http://schemas.microsoft.com/office/drawing/2014/main" id="{637B8865-F21B-4BA8-8AA1-C28F00C7C92E}"/>
              </a:ext>
              <a:ext uri="{C183D7F6-B498-43B3-948B-1728B52AA6E4}">
                <adec:decorative xmlns:adec="http://schemas.microsoft.com/office/drawing/2017/decorative" val="1"/>
              </a:ext>
            </a:extLst>
          </p:cNvPr>
          <p:cNvCxnSpPr>
            <a:cxnSpLocks/>
          </p:cNvCxnSpPr>
          <p:nvPr/>
        </p:nvCxnSpPr>
        <p:spPr>
          <a:xfrm>
            <a:off x="1537660" y="4373525"/>
            <a:ext cx="911668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911043B-4CC5-4FD9-B5C8-BE7A98147303}"/>
              </a:ext>
              <a:ext uri="{C183D7F6-B498-43B3-948B-1728B52AA6E4}">
                <adec:decorative xmlns:adec="http://schemas.microsoft.com/office/drawing/2017/decorative" val="1"/>
              </a:ext>
            </a:extLst>
          </p:cNvPr>
          <p:cNvSpPr/>
          <p:nvPr/>
        </p:nvSpPr>
        <p:spPr>
          <a:xfrm>
            <a:off x="1346791" y="4182656"/>
            <a:ext cx="381739" cy="381739"/>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3" name="Oval 32">
            <a:extLst>
              <a:ext uri="{FF2B5EF4-FFF2-40B4-BE49-F238E27FC236}">
                <a16:creationId xmlns:a16="http://schemas.microsoft.com/office/drawing/2014/main" id="{A872B4D7-1303-4C8E-B570-AD39748F220E}"/>
              </a:ext>
              <a:ext uri="{C183D7F6-B498-43B3-948B-1728B52AA6E4}">
                <adec:decorative xmlns:adec="http://schemas.microsoft.com/office/drawing/2017/decorative" val="1"/>
              </a:ext>
            </a:extLst>
          </p:cNvPr>
          <p:cNvSpPr/>
          <p:nvPr/>
        </p:nvSpPr>
        <p:spPr>
          <a:xfrm>
            <a:off x="10463471" y="4182656"/>
            <a:ext cx="381739" cy="381739"/>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415DDA87-2A09-4824-8BD0-703849AD76DF}"/>
              </a:ext>
              <a:ext uri="{C183D7F6-B498-43B3-948B-1728B52AA6E4}">
                <adec:decorative xmlns:adec="http://schemas.microsoft.com/office/drawing/2017/decorative" val="1"/>
              </a:ext>
            </a:extLst>
          </p:cNvPr>
          <p:cNvSpPr/>
          <p:nvPr/>
        </p:nvSpPr>
        <p:spPr>
          <a:xfrm>
            <a:off x="5862231" y="4182656"/>
            <a:ext cx="381739" cy="381739"/>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1" name="Oval 40">
            <a:extLst>
              <a:ext uri="{FF2B5EF4-FFF2-40B4-BE49-F238E27FC236}">
                <a16:creationId xmlns:a16="http://schemas.microsoft.com/office/drawing/2014/main" id="{3E5DF6FD-1E11-4D33-876D-5D4202FC5C57}"/>
              </a:ext>
            </a:extLst>
          </p:cNvPr>
          <p:cNvSpPr/>
          <p:nvPr/>
        </p:nvSpPr>
        <p:spPr>
          <a:xfrm>
            <a:off x="601849" y="1781869"/>
            <a:ext cx="1972629" cy="1972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Pre-COVID </a:t>
            </a:r>
          </a:p>
        </p:txBody>
      </p:sp>
      <p:sp>
        <p:nvSpPr>
          <p:cNvPr id="38" name="TextBox 37">
            <a:extLst>
              <a:ext uri="{FF2B5EF4-FFF2-40B4-BE49-F238E27FC236}">
                <a16:creationId xmlns:a16="http://schemas.microsoft.com/office/drawing/2014/main" id="{9933AE1B-29C8-4C70-AEAF-6A17F9ABEE6E}"/>
              </a:ext>
            </a:extLst>
          </p:cNvPr>
          <p:cNvSpPr txBox="1"/>
          <p:nvPr/>
        </p:nvSpPr>
        <p:spPr>
          <a:xfrm>
            <a:off x="765545" y="4990214"/>
            <a:ext cx="197056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Gotham 1" panose="020B0604020202020204" charset="0"/>
              </a:rPr>
              <a:t>Feb/March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Gotham 1" panose="020B0604020202020204" charset="0"/>
              </a:rPr>
              <a:t>2020</a:t>
            </a:r>
          </a:p>
        </p:txBody>
      </p:sp>
      <p:sp>
        <p:nvSpPr>
          <p:cNvPr id="42" name="Oval 41">
            <a:extLst>
              <a:ext uri="{FF2B5EF4-FFF2-40B4-BE49-F238E27FC236}">
                <a16:creationId xmlns:a16="http://schemas.microsoft.com/office/drawing/2014/main" id="{9BE27588-A1EE-410B-95EE-AC7B2949B232}"/>
              </a:ext>
            </a:extLst>
          </p:cNvPr>
          <p:cNvSpPr/>
          <p:nvPr/>
        </p:nvSpPr>
        <p:spPr>
          <a:xfrm>
            <a:off x="5109685" y="1754571"/>
            <a:ext cx="1972629" cy="2027224"/>
          </a:xfrm>
          <a:prstGeom prst="ellipse">
            <a:avLst/>
          </a:prstGeom>
          <a:solidFill>
            <a:srgbClr val="905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Rapid Response</a:t>
            </a:r>
          </a:p>
        </p:txBody>
      </p:sp>
      <p:sp>
        <p:nvSpPr>
          <p:cNvPr id="39" name="TextBox 38">
            <a:extLst>
              <a:ext uri="{FF2B5EF4-FFF2-40B4-BE49-F238E27FC236}">
                <a16:creationId xmlns:a16="http://schemas.microsoft.com/office/drawing/2014/main" id="{145F977A-117D-4CB5-815D-925E846B0FC9}"/>
              </a:ext>
            </a:extLst>
          </p:cNvPr>
          <p:cNvSpPr txBox="1"/>
          <p:nvPr/>
        </p:nvSpPr>
        <p:spPr>
          <a:xfrm>
            <a:off x="4873256" y="4990214"/>
            <a:ext cx="244548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Gotham 1" panose="020B0604020202020204" charset="0"/>
              </a:rPr>
              <a:t>April/June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Gotham 1" panose="020B0604020202020204" charset="0"/>
              </a:rPr>
              <a:t>2020</a:t>
            </a:r>
          </a:p>
        </p:txBody>
      </p:sp>
      <p:sp>
        <p:nvSpPr>
          <p:cNvPr id="43" name="Oval 42">
            <a:extLst>
              <a:ext uri="{FF2B5EF4-FFF2-40B4-BE49-F238E27FC236}">
                <a16:creationId xmlns:a16="http://schemas.microsoft.com/office/drawing/2014/main" id="{2319DD48-55A9-4C35-A486-BD0011AC160F}"/>
              </a:ext>
            </a:extLst>
          </p:cNvPr>
          <p:cNvSpPr/>
          <p:nvPr/>
        </p:nvSpPr>
        <p:spPr>
          <a:xfrm>
            <a:off x="9617522" y="1781869"/>
            <a:ext cx="1972629" cy="1972629"/>
          </a:xfrm>
          <a:prstGeom prst="ellipse">
            <a:avLst/>
          </a:prstGeom>
          <a:solidFill>
            <a:srgbClr val="EF6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Sustaining Momentum</a:t>
            </a:r>
          </a:p>
        </p:txBody>
      </p:sp>
      <p:sp>
        <p:nvSpPr>
          <p:cNvPr id="40" name="TextBox 39">
            <a:extLst>
              <a:ext uri="{FF2B5EF4-FFF2-40B4-BE49-F238E27FC236}">
                <a16:creationId xmlns:a16="http://schemas.microsoft.com/office/drawing/2014/main" id="{397B206C-848E-4FAD-98B8-8541CC488549}"/>
              </a:ext>
            </a:extLst>
          </p:cNvPr>
          <p:cNvSpPr txBox="1"/>
          <p:nvPr/>
        </p:nvSpPr>
        <p:spPr>
          <a:xfrm>
            <a:off x="9431595" y="5221045"/>
            <a:ext cx="244548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Gotham 1" panose="020B0604020202020204" charset="0"/>
              </a:rPr>
              <a:t>Present</a:t>
            </a:r>
          </a:p>
        </p:txBody>
      </p:sp>
    </p:spTree>
    <p:extLst>
      <p:ext uri="{BB962C8B-B14F-4D97-AF65-F5344CB8AC3E}">
        <p14:creationId xmlns:p14="http://schemas.microsoft.com/office/powerpoint/2010/main" val="60175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13E49FD-C337-47E0-B637-BE478D844E90}"/>
              </a:ext>
            </a:extLst>
          </p:cNvPr>
          <p:cNvSpPr>
            <a:spLocks noGrp="1"/>
          </p:cNvSpPr>
          <p:nvPr>
            <p:ph type="title" idx="4294967295"/>
          </p:nvPr>
        </p:nvSpPr>
        <p:spPr>
          <a:xfrm>
            <a:off x="0" y="431800"/>
            <a:ext cx="12192000" cy="660400"/>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defTabSz="609630">
              <a:lnSpc>
                <a:spcPct val="100000"/>
              </a:lnSpc>
              <a:spcBef>
                <a:spcPct val="20000"/>
              </a:spcBef>
              <a:defRPr/>
            </a:pPr>
            <a:r>
              <a:rPr lang="en-US" sz="4800" dirty="0">
                <a:latin typeface="Times New Roman" panose="02020603050405020304" pitchFamily="18" charset="0"/>
                <a:ea typeface="+mn-ea"/>
                <a:cs typeface="Times New Roman" panose="02020603050405020304" pitchFamily="18" charset="0"/>
              </a:rPr>
              <a:t>Before COVID-19</a:t>
            </a:r>
          </a:p>
        </p:txBody>
      </p:sp>
      <p:grpSp>
        <p:nvGrpSpPr>
          <p:cNvPr id="8" name="Group 7">
            <a:extLst>
              <a:ext uri="{FF2B5EF4-FFF2-40B4-BE49-F238E27FC236}">
                <a16:creationId xmlns:a16="http://schemas.microsoft.com/office/drawing/2014/main" id="{11DC0AEB-15D8-4AEC-874E-5610708A8409}"/>
              </a:ext>
            </a:extLst>
          </p:cNvPr>
          <p:cNvGrpSpPr/>
          <p:nvPr/>
        </p:nvGrpSpPr>
        <p:grpSpPr>
          <a:xfrm>
            <a:off x="9617522" y="1781869"/>
            <a:ext cx="1972629" cy="1972629"/>
            <a:chOff x="9617522" y="1834122"/>
            <a:chExt cx="1972629" cy="1972629"/>
          </a:xfrm>
        </p:grpSpPr>
        <p:sp>
          <p:nvSpPr>
            <p:cNvPr id="43" name="Oval 42">
              <a:extLst>
                <a:ext uri="{FF2B5EF4-FFF2-40B4-BE49-F238E27FC236}">
                  <a16:creationId xmlns:a16="http://schemas.microsoft.com/office/drawing/2014/main" id="{2319DD48-55A9-4C35-A486-BD0011AC160F}"/>
                </a:ext>
              </a:extLst>
            </p:cNvPr>
            <p:cNvSpPr/>
            <p:nvPr/>
          </p:nvSpPr>
          <p:spPr>
            <a:xfrm>
              <a:off x="9617522" y="1834122"/>
              <a:ext cx="1972629" cy="1972629"/>
            </a:xfrm>
            <a:prstGeom prst="ellipse">
              <a:avLst/>
            </a:prstGeom>
            <a:solidFill>
              <a:srgbClr val="EF6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pic>
          <p:nvPicPr>
            <p:cNvPr id="3" name="Picture 2" descr="Background pattern&#10;&#10;Description automatically generated">
              <a:extLst>
                <a:ext uri="{FF2B5EF4-FFF2-40B4-BE49-F238E27FC236}">
                  <a16:creationId xmlns:a16="http://schemas.microsoft.com/office/drawing/2014/main" id="{3BB40FDC-D008-4275-BFA9-1D3849711A30}"/>
                </a:ext>
              </a:extLst>
            </p:cNvPr>
            <p:cNvPicPr>
              <a:picLocks noChangeAspect="1"/>
            </p:cNvPicPr>
            <p:nvPr/>
          </p:nvPicPr>
          <p:blipFill>
            <a:blip r:embed="rId3"/>
            <a:stretch>
              <a:fillRect/>
            </a:stretch>
          </p:blipFill>
          <p:spPr>
            <a:xfrm>
              <a:off x="10067830" y="2267602"/>
              <a:ext cx="1072013" cy="1005840"/>
            </a:xfrm>
            <a:prstGeom prst="rect">
              <a:avLst/>
            </a:prstGeom>
          </p:spPr>
        </p:pic>
      </p:grpSp>
      <p:grpSp>
        <p:nvGrpSpPr>
          <p:cNvPr id="9" name="Group 8">
            <a:extLst>
              <a:ext uri="{FF2B5EF4-FFF2-40B4-BE49-F238E27FC236}">
                <a16:creationId xmlns:a16="http://schemas.microsoft.com/office/drawing/2014/main" id="{98069AB3-3620-41BF-A511-F9AC8FE890B9}"/>
              </a:ext>
            </a:extLst>
          </p:cNvPr>
          <p:cNvGrpSpPr/>
          <p:nvPr/>
        </p:nvGrpSpPr>
        <p:grpSpPr>
          <a:xfrm>
            <a:off x="5109685" y="1754571"/>
            <a:ext cx="1972629" cy="2027224"/>
            <a:chOff x="5109685" y="1729615"/>
            <a:chExt cx="1972629" cy="2027224"/>
          </a:xfrm>
        </p:grpSpPr>
        <p:sp>
          <p:nvSpPr>
            <p:cNvPr id="42" name="Oval 41">
              <a:extLst>
                <a:ext uri="{FF2B5EF4-FFF2-40B4-BE49-F238E27FC236}">
                  <a16:creationId xmlns:a16="http://schemas.microsoft.com/office/drawing/2014/main" id="{9BE27588-A1EE-410B-95EE-AC7B2949B232}"/>
                </a:ext>
              </a:extLst>
            </p:cNvPr>
            <p:cNvSpPr/>
            <p:nvPr/>
          </p:nvSpPr>
          <p:spPr>
            <a:xfrm>
              <a:off x="5109685" y="1729615"/>
              <a:ext cx="1972629" cy="2027224"/>
            </a:xfrm>
            <a:prstGeom prst="ellipse">
              <a:avLst/>
            </a:prstGeom>
            <a:solidFill>
              <a:srgbClr val="905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pic>
          <p:nvPicPr>
            <p:cNvPr id="5" name="Picture 4" descr="Icon&#10;&#10;Description automatically generated">
              <a:extLst>
                <a:ext uri="{FF2B5EF4-FFF2-40B4-BE49-F238E27FC236}">
                  <a16:creationId xmlns:a16="http://schemas.microsoft.com/office/drawing/2014/main" id="{7DAA05D8-D989-4AFF-B8BB-39FDF32A130E}"/>
                </a:ext>
              </a:extLst>
            </p:cNvPr>
            <p:cNvPicPr>
              <a:picLocks noChangeAspect="1"/>
            </p:cNvPicPr>
            <p:nvPr/>
          </p:nvPicPr>
          <p:blipFill rotWithShape="1">
            <a:blip r:embed="rId4"/>
            <a:srcRect t="17204" b="17160"/>
            <a:stretch/>
          </p:blipFill>
          <p:spPr>
            <a:xfrm>
              <a:off x="5161950" y="2092729"/>
              <a:ext cx="1868098" cy="1226128"/>
            </a:xfrm>
            <a:prstGeom prst="rect">
              <a:avLst/>
            </a:prstGeom>
          </p:spPr>
        </p:pic>
      </p:grpSp>
      <p:grpSp>
        <p:nvGrpSpPr>
          <p:cNvPr id="10" name="Group 9">
            <a:extLst>
              <a:ext uri="{FF2B5EF4-FFF2-40B4-BE49-F238E27FC236}">
                <a16:creationId xmlns:a16="http://schemas.microsoft.com/office/drawing/2014/main" id="{5F5F1A38-B4CC-4085-B998-50155DB90066}"/>
              </a:ext>
            </a:extLst>
          </p:cNvPr>
          <p:cNvGrpSpPr/>
          <p:nvPr/>
        </p:nvGrpSpPr>
        <p:grpSpPr>
          <a:xfrm>
            <a:off x="570208" y="1781869"/>
            <a:ext cx="2035911" cy="1972629"/>
            <a:chOff x="570208" y="1784208"/>
            <a:chExt cx="2035911" cy="1972629"/>
          </a:xfrm>
        </p:grpSpPr>
        <p:sp>
          <p:nvSpPr>
            <p:cNvPr id="41" name="Oval 40">
              <a:extLst>
                <a:ext uri="{FF2B5EF4-FFF2-40B4-BE49-F238E27FC236}">
                  <a16:creationId xmlns:a16="http://schemas.microsoft.com/office/drawing/2014/main" id="{3E5DF6FD-1E11-4D33-876D-5D4202FC5C57}"/>
                </a:ext>
              </a:extLst>
            </p:cNvPr>
            <p:cNvSpPr/>
            <p:nvPr/>
          </p:nvSpPr>
          <p:spPr>
            <a:xfrm>
              <a:off x="601849" y="1784208"/>
              <a:ext cx="1972629" cy="1972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 </a:t>
              </a:r>
            </a:p>
          </p:txBody>
        </p:sp>
        <p:pic>
          <p:nvPicPr>
            <p:cNvPr id="7" name="Picture 6">
              <a:extLst>
                <a:ext uri="{FF2B5EF4-FFF2-40B4-BE49-F238E27FC236}">
                  <a16:creationId xmlns:a16="http://schemas.microsoft.com/office/drawing/2014/main" id="{5AA0D830-786F-447B-82A0-112226931917}"/>
                </a:ext>
              </a:extLst>
            </p:cNvPr>
            <p:cNvPicPr>
              <a:picLocks noChangeAspect="1"/>
            </p:cNvPicPr>
            <p:nvPr/>
          </p:nvPicPr>
          <p:blipFill rotWithShape="1">
            <a:blip r:embed="rId5"/>
            <a:srcRect t="17205" b="17160"/>
            <a:stretch/>
          </p:blipFill>
          <p:spPr>
            <a:xfrm>
              <a:off x="570208" y="2075091"/>
              <a:ext cx="2035911" cy="1336271"/>
            </a:xfrm>
            <a:prstGeom prst="rect">
              <a:avLst/>
            </a:prstGeom>
          </p:spPr>
        </p:pic>
      </p:grpSp>
      <p:sp>
        <p:nvSpPr>
          <p:cNvPr id="11" name="TextBox 10">
            <a:extLst>
              <a:ext uri="{FF2B5EF4-FFF2-40B4-BE49-F238E27FC236}">
                <a16:creationId xmlns:a16="http://schemas.microsoft.com/office/drawing/2014/main" id="{541757C5-962B-4B66-B845-770D0FB094F7}"/>
              </a:ext>
            </a:extLst>
          </p:cNvPr>
          <p:cNvSpPr txBox="1"/>
          <p:nvPr/>
        </p:nvSpPr>
        <p:spPr>
          <a:xfrm>
            <a:off x="570208" y="4177145"/>
            <a:ext cx="221455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HR TALENT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DEVELOPMENT</a:t>
            </a:r>
          </a:p>
        </p:txBody>
      </p:sp>
      <p:sp>
        <p:nvSpPr>
          <p:cNvPr id="23" name="TextBox 22">
            <a:extLst>
              <a:ext uri="{FF2B5EF4-FFF2-40B4-BE49-F238E27FC236}">
                <a16:creationId xmlns:a16="http://schemas.microsoft.com/office/drawing/2014/main" id="{7BFCE0F1-6899-4617-AAE8-B0076AEED251}"/>
              </a:ext>
            </a:extLst>
          </p:cNvPr>
          <p:cNvSpPr txBox="1"/>
          <p:nvPr/>
        </p:nvSpPr>
        <p:spPr>
          <a:xfrm>
            <a:off x="5078043" y="4180394"/>
            <a:ext cx="221455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KNOWLEDGE MANAGEMENT FOR EXCELLENCE</a:t>
            </a:r>
          </a:p>
        </p:txBody>
      </p:sp>
      <p:sp>
        <p:nvSpPr>
          <p:cNvPr id="24" name="TextBox 23">
            <a:extLst>
              <a:ext uri="{FF2B5EF4-FFF2-40B4-BE49-F238E27FC236}">
                <a16:creationId xmlns:a16="http://schemas.microsoft.com/office/drawing/2014/main" id="{878532F5-AF46-4E0D-B5F8-B6A05FF9CFBD}"/>
              </a:ext>
            </a:extLst>
          </p:cNvPr>
          <p:cNvSpPr txBox="1"/>
          <p:nvPr/>
        </p:nvSpPr>
        <p:spPr>
          <a:xfrm>
            <a:off x="9585878" y="4187978"/>
            <a:ext cx="22145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PARTNERSHIP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CAPACITY STRENTHENING</a:t>
            </a:r>
          </a:p>
        </p:txBody>
      </p:sp>
    </p:spTree>
    <p:extLst>
      <p:ext uri="{BB962C8B-B14F-4D97-AF65-F5344CB8AC3E}">
        <p14:creationId xmlns:p14="http://schemas.microsoft.com/office/powerpoint/2010/main" val="247357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13E49FD-C337-47E0-B637-BE478D844E90}"/>
              </a:ext>
            </a:extLst>
          </p:cNvPr>
          <p:cNvSpPr>
            <a:spLocks noGrp="1"/>
          </p:cNvSpPr>
          <p:nvPr>
            <p:ph type="title" idx="4294967295"/>
          </p:nvPr>
        </p:nvSpPr>
        <p:spPr>
          <a:xfrm>
            <a:off x="0" y="431800"/>
            <a:ext cx="12192000" cy="660400"/>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defTabSz="609630">
              <a:lnSpc>
                <a:spcPct val="100000"/>
              </a:lnSpc>
              <a:spcBef>
                <a:spcPct val="20000"/>
              </a:spcBef>
              <a:defRPr/>
            </a:pPr>
            <a:r>
              <a:rPr lang="en-US" sz="4800" dirty="0">
                <a:latin typeface="Times New Roman" panose="02020603050405020304" pitchFamily="18" charset="0"/>
                <a:ea typeface="+mn-ea"/>
                <a:cs typeface="Times New Roman" panose="02020603050405020304" pitchFamily="18" charset="0"/>
              </a:rPr>
              <a:t>Rapid Response </a:t>
            </a:r>
          </a:p>
        </p:txBody>
      </p:sp>
      <p:sp>
        <p:nvSpPr>
          <p:cNvPr id="43" name="Oval 42">
            <a:extLst>
              <a:ext uri="{FF2B5EF4-FFF2-40B4-BE49-F238E27FC236}">
                <a16:creationId xmlns:a16="http://schemas.microsoft.com/office/drawing/2014/main" id="{2319DD48-55A9-4C35-A486-BD0011AC160F}"/>
              </a:ext>
            </a:extLst>
          </p:cNvPr>
          <p:cNvSpPr/>
          <p:nvPr/>
        </p:nvSpPr>
        <p:spPr>
          <a:xfrm>
            <a:off x="6666506" y="1809166"/>
            <a:ext cx="1972629" cy="1972629"/>
          </a:xfrm>
          <a:prstGeom prst="ellipse">
            <a:avLst/>
          </a:prstGeom>
          <a:solidFill>
            <a:srgbClr val="EF6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sp>
        <p:nvSpPr>
          <p:cNvPr id="42" name="Oval 41">
            <a:extLst>
              <a:ext uri="{FF2B5EF4-FFF2-40B4-BE49-F238E27FC236}">
                <a16:creationId xmlns:a16="http://schemas.microsoft.com/office/drawing/2014/main" id="{9BE27588-A1EE-410B-95EE-AC7B2949B232}"/>
              </a:ext>
            </a:extLst>
          </p:cNvPr>
          <p:cNvSpPr/>
          <p:nvPr/>
        </p:nvSpPr>
        <p:spPr>
          <a:xfrm>
            <a:off x="5109685" y="1754571"/>
            <a:ext cx="1972629" cy="2027224"/>
          </a:xfrm>
          <a:prstGeom prst="ellipse">
            <a:avLst/>
          </a:prstGeom>
          <a:solidFill>
            <a:srgbClr val="905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sp>
        <p:nvSpPr>
          <p:cNvPr id="41" name="Oval 40">
            <a:extLst>
              <a:ext uri="{FF2B5EF4-FFF2-40B4-BE49-F238E27FC236}">
                <a16:creationId xmlns:a16="http://schemas.microsoft.com/office/drawing/2014/main" id="{3E5DF6FD-1E11-4D33-876D-5D4202FC5C57}"/>
              </a:ext>
            </a:extLst>
          </p:cNvPr>
          <p:cNvSpPr/>
          <p:nvPr/>
        </p:nvSpPr>
        <p:spPr>
          <a:xfrm>
            <a:off x="3552867" y="1809166"/>
            <a:ext cx="1972629" cy="1972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 </a:t>
            </a:r>
          </a:p>
        </p:txBody>
      </p:sp>
      <p:sp>
        <p:nvSpPr>
          <p:cNvPr id="23" name="TextBox 22">
            <a:extLst>
              <a:ext uri="{FF2B5EF4-FFF2-40B4-BE49-F238E27FC236}">
                <a16:creationId xmlns:a16="http://schemas.microsoft.com/office/drawing/2014/main" id="{7BFCE0F1-6899-4617-AAE8-B0076AEED251}"/>
              </a:ext>
            </a:extLst>
          </p:cNvPr>
          <p:cNvSpPr txBox="1"/>
          <p:nvPr/>
        </p:nvSpPr>
        <p:spPr>
          <a:xfrm>
            <a:off x="3688773" y="4180394"/>
            <a:ext cx="482138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COORDINATING EFFORTS</a:t>
            </a:r>
          </a:p>
        </p:txBody>
      </p:sp>
      <p:pic>
        <p:nvPicPr>
          <p:cNvPr id="13" name="Picture 12" descr="Icon&#10;&#10;Description automatically generated">
            <a:extLst>
              <a:ext uri="{FF2B5EF4-FFF2-40B4-BE49-F238E27FC236}">
                <a16:creationId xmlns:a16="http://schemas.microsoft.com/office/drawing/2014/main" id="{67D705B5-480F-47E7-9533-670D7BD062DC}"/>
              </a:ext>
            </a:extLst>
          </p:cNvPr>
          <p:cNvPicPr>
            <a:picLocks noChangeAspect="1"/>
          </p:cNvPicPr>
          <p:nvPr/>
        </p:nvPicPr>
        <p:blipFill rotWithShape="1">
          <a:blip r:embed="rId3"/>
          <a:srcRect t="15152" b="13909"/>
          <a:stretch/>
        </p:blipFill>
        <p:spPr>
          <a:xfrm>
            <a:off x="5180513" y="2130135"/>
            <a:ext cx="1830976" cy="1298865"/>
          </a:xfrm>
          <a:prstGeom prst="rect">
            <a:avLst/>
          </a:prstGeom>
        </p:spPr>
      </p:pic>
    </p:spTree>
    <p:extLst>
      <p:ext uri="{BB962C8B-B14F-4D97-AF65-F5344CB8AC3E}">
        <p14:creationId xmlns:p14="http://schemas.microsoft.com/office/powerpoint/2010/main" val="282615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56B897D5-DBB7-45F7-B3B6-30CEF675EBB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C8BD42-323A-4949-A8CE-01CEE144D48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Content Placeholder">
            <a:extLst>
              <a:ext uri="{FF2B5EF4-FFF2-40B4-BE49-F238E27FC236}">
                <a16:creationId xmlns:a16="http://schemas.microsoft.com/office/drawing/2014/main" id="{F09811B2-A972-455C-B72B-4B3D88F4A9ED}"/>
              </a:ext>
            </a:extLst>
          </p:cNvPr>
          <p:cNvSpPr>
            <a:spLocks noGrp="1"/>
          </p:cNvSpPr>
          <p:nvPr>
            <p:ph idx="1"/>
          </p:nvPr>
        </p:nvSpPr>
        <p:spPr/>
        <p:txBody>
          <a:bodyPr/>
          <a:lstStyle/>
          <a:p>
            <a:endParaRPr lang="en-US"/>
          </a:p>
        </p:txBody>
      </p:sp>
      <p:sp>
        <p:nvSpPr>
          <p:cNvPr id="4" name="Title Placeholder">
            <a:extLst>
              <a:ext uri="{FF2B5EF4-FFF2-40B4-BE49-F238E27FC236}">
                <a16:creationId xmlns:a16="http://schemas.microsoft.com/office/drawing/2014/main" id="{355DB1AE-1119-48D8-A7BC-190E93B749B1}"/>
              </a:ext>
            </a:extLst>
          </p:cNvPr>
          <p:cNvSpPr>
            <a:spLocks noGrp="1"/>
          </p:cNvSpPr>
          <p:nvPr>
            <p:ph type="title"/>
          </p:nvPr>
        </p:nvSpPr>
        <p:spPr/>
        <p:txBody>
          <a:bodyPr/>
          <a:lstStyle/>
          <a:p>
            <a:endParaRPr lang="en-US"/>
          </a:p>
        </p:txBody>
      </p:sp>
      <p:pic>
        <p:nvPicPr>
          <p:cNvPr id="6" name="Picture 5" descr="Diagram&#10;&#10;Description automatically generated">
            <a:extLst>
              <a:ext uri="{FF2B5EF4-FFF2-40B4-BE49-F238E27FC236}">
                <a16:creationId xmlns:a16="http://schemas.microsoft.com/office/drawing/2014/main" id="{6078FDB6-BE8E-4CC3-A20C-CE7B20CB1CB4}"/>
              </a:ext>
            </a:extLst>
          </p:cNvPr>
          <p:cNvPicPr>
            <a:picLocks noChangeAspect="1"/>
          </p:cNvPicPr>
          <p:nvPr/>
        </p:nvPicPr>
        <p:blipFill>
          <a:blip r:embed="rId2"/>
          <a:stretch>
            <a:fillRect/>
          </a:stretch>
        </p:blipFill>
        <p:spPr>
          <a:xfrm>
            <a:off x="337060" y="-19291"/>
            <a:ext cx="11517880" cy="6896581"/>
          </a:xfrm>
          <a:prstGeom prst="rect">
            <a:avLst/>
          </a:prstGeom>
        </p:spPr>
      </p:pic>
    </p:spTree>
    <p:extLst>
      <p:ext uri="{BB962C8B-B14F-4D97-AF65-F5344CB8AC3E}">
        <p14:creationId xmlns:p14="http://schemas.microsoft.com/office/powerpoint/2010/main" val="413510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56B897D5-DBB7-45F7-B3B6-30CEF675EBB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C8BD42-323A-4949-A8CE-01CEE144D48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Content Placeholder">
            <a:extLst>
              <a:ext uri="{FF2B5EF4-FFF2-40B4-BE49-F238E27FC236}">
                <a16:creationId xmlns:a16="http://schemas.microsoft.com/office/drawing/2014/main" id="{F09811B2-A972-455C-B72B-4B3D88F4A9ED}"/>
              </a:ext>
            </a:extLst>
          </p:cNvPr>
          <p:cNvSpPr>
            <a:spLocks noGrp="1"/>
          </p:cNvSpPr>
          <p:nvPr>
            <p:ph idx="1"/>
          </p:nvPr>
        </p:nvSpPr>
        <p:spPr/>
        <p:txBody>
          <a:bodyPr/>
          <a:lstStyle/>
          <a:p>
            <a:endParaRPr lang="en-US"/>
          </a:p>
        </p:txBody>
      </p:sp>
      <p:sp>
        <p:nvSpPr>
          <p:cNvPr id="4" name="Title Placeholder">
            <a:extLst>
              <a:ext uri="{FF2B5EF4-FFF2-40B4-BE49-F238E27FC236}">
                <a16:creationId xmlns:a16="http://schemas.microsoft.com/office/drawing/2014/main" id="{355DB1AE-1119-48D8-A7BC-190E93B749B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078FDB6-BE8E-4CC3-A20C-CE7B20CB1CB4}"/>
              </a:ext>
            </a:extLst>
          </p:cNvPr>
          <p:cNvPicPr>
            <a:picLocks noChangeAspect="1"/>
          </p:cNvPicPr>
          <p:nvPr/>
        </p:nvPicPr>
        <p:blipFill>
          <a:blip r:embed="rId2"/>
          <a:srcRect/>
          <a:stretch/>
        </p:blipFill>
        <p:spPr>
          <a:xfrm>
            <a:off x="364541" y="-19291"/>
            <a:ext cx="11462917" cy="6896581"/>
          </a:xfrm>
          <a:prstGeom prst="rect">
            <a:avLst/>
          </a:prstGeom>
        </p:spPr>
      </p:pic>
    </p:spTree>
    <p:extLst>
      <p:ext uri="{BB962C8B-B14F-4D97-AF65-F5344CB8AC3E}">
        <p14:creationId xmlns:p14="http://schemas.microsoft.com/office/powerpoint/2010/main" val="193203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B6770C3C-7E52-4EE7-AB1C-E79AE5A1DBC2}"/>
              </a:ext>
            </a:extLst>
          </p:cNvPr>
          <p:cNvSpPr>
            <a:spLocks noGrp="1"/>
          </p:cNvSpPr>
          <p:nvPr>
            <p:ph type="sldNum" sz="quarter" idx="12"/>
          </p:nvPr>
        </p:nvSpPr>
        <p:spPr>
          <a:xfrm>
            <a:off x="11517880" y="6321435"/>
            <a:ext cx="674119"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AAC8BD42-323A-4949-A8CE-01CEE144D48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Content Placeholder 2" descr="A picture containing application&#10;&#10;Description automatically generated">
            <a:extLst>
              <a:ext uri="{FF2B5EF4-FFF2-40B4-BE49-F238E27FC236}">
                <a16:creationId xmlns:a16="http://schemas.microsoft.com/office/drawing/2014/main" id="{05F50F9E-FD2F-416F-B7E7-658106ECEF96}"/>
              </a:ext>
            </a:extLst>
          </p:cNvPr>
          <p:cNvPicPr>
            <a:picLocks noGrp="1" noChangeAspect="1"/>
          </p:cNvPicPr>
          <p:nvPr>
            <p:ph sz="quarter" idx="10"/>
          </p:nvPr>
        </p:nvPicPr>
        <p:blipFill rotWithShape="1">
          <a:blip r:embed="rId2"/>
          <a:srcRect l="44860" t="1" r="25767" b="1"/>
          <a:stretch/>
        </p:blipFill>
        <p:spPr>
          <a:xfrm flipH="1">
            <a:off x="0" y="0"/>
            <a:ext cx="6104447" cy="6858000"/>
          </a:xfrm>
          <a:noFill/>
        </p:spPr>
      </p:pic>
      <p:sp>
        <p:nvSpPr>
          <p:cNvPr id="15" name="Title 4">
            <a:extLst>
              <a:ext uri="{FF2B5EF4-FFF2-40B4-BE49-F238E27FC236}">
                <a16:creationId xmlns:a16="http://schemas.microsoft.com/office/drawing/2014/main" id="{2F468B72-09B9-491D-AC5B-827AC92B0014}"/>
              </a:ext>
            </a:extLst>
          </p:cNvPr>
          <p:cNvSpPr>
            <a:spLocks noGrp="1"/>
          </p:cNvSpPr>
          <p:nvPr>
            <p:ph type="title"/>
          </p:nvPr>
        </p:nvSpPr>
        <p:spPr>
          <a:xfrm>
            <a:off x="6661932" y="365127"/>
            <a:ext cx="5530067" cy="1017107"/>
          </a:xfrm>
        </p:spPr>
        <p:txBody>
          <a:bodyPr/>
          <a:lstStyle/>
          <a:p>
            <a:r>
              <a:rPr lang="en-US" dirty="0"/>
              <a:t>By the Numbers…</a:t>
            </a:r>
          </a:p>
        </p:txBody>
      </p:sp>
      <p:sp>
        <p:nvSpPr>
          <p:cNvPr id="6" name="TextBox 5">
            <a:extLst>
              <a:ext uri="{FF2B5EF4-FFF2-40B4-BE49-F238E27FC236}">
                <a16:creationId xmlns:a16="http://schemas.microsoft.com/office/drawing/2014/main" id="{98D688E3-6C37-44AA-AA5D-83D82AAC79BD}"/>
              </a:ext>
            </a:extLst>
          </p:cNvPr>
          <p:cNvSpPr txBox="1"/>
          <p:nvPr/>
        </p:nvSpPr>
        <p:spPr>
          <a:xfrm>
            <a:off x="6749548" y="1620981"/>
            <a:ext cx="66501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68B"/>
                </a:solidFill>
                <a:effectLst/>
                <a:uLnTx/>
                <a:uFillTx/>
                <a:latin typeface="Calibri"/>
                <a:ea typeface="+mn-ea"/>
                <a:cs typeface="+mn-cs"/>
              </a:rPr>
              <a:t>4</a:t>
            </a:r>
          </a:p>
        </p:txBody>
      </p:sp>
      <p:sp>
        <p:nvSpPr>
          <p:cNvPr id="11" name="TextBox 10">
            <a:extLst>
              <a:ext uri="{FF2B5EF4-FFF2-40B4-BE49-F238E27FC236}">
                <a16:creationId xmlns:a16="http://schemas.microsoft.com/office/drawing/2014/main" id="{4417F417-C4FD-4A62-B590-6E95DD2976B2}"/>
              </a:ext>
            </a:extLst>
          </p:cNvPr>
          <p:cNvSpPr txBox="1"/>
          <p:nvPr/>
        </p:nvSpPr>
        <p:spPr>
          <a:xfrm>
            <a:off x="8320847" y="1620981"/>
            <a:ext cx="139692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68B"/>
                </a:solidFill>
                <a:effectLst/>
                <a:uLnTx/>
                <a:uFillTx/>
                <a:latin typeface="Calibri"/>
                <a:ea typeface="+mn-ea"/>
                <a:cs typeface="+mn-cs"/>
              </a:rPr>
              <a:t>30+</a:t>
            </a:r>
          </a:p>
        </p:txBody>
      </p:sp>
      <p:sp>
        <p:nvSpPr>
          <p:cNvPr id="12" name="TextBox 11">
            <a:extLst>
              <a:ext uri="{FF2B5EF4-FFF2-40B4-BE49-F238E27FC236}">
                <a16:creationId xmlns:a16="http://schemas.microsoft.com/office/drawing/2014/main" id="{30D94CF7-1C56-4FF3-B767-26A6E9F5BAEE}"/>
              </a:ext>
            </a:extLst>
          </p:cNvPr>
          <p:cNvSpPr txBox="1"/>
          <p:nvPr/>
        </p:nvSpPr>
        <p:spPr>
          <a:xfrm>
            <a:off x="10394478" y="1620981"/>
            <a:ext cx="112340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68B"/>
                </a:solidFill>
                <a:effectLst/>
                <a:uLnTx/>
                <a:uFillTx/>
                <a:latin typeface="Calibri"/>
                <a:ea typeface="+mn-ea"/>
                <a:cs typeface="+mn-cs"/>
              </a:rPr>
              <a:t>40</a:t>
            </a:r>
          </a:p>
        </p:txBody>
      </p:sp>
      <p:sp>
        <p:nvSpPr>
          <p:cNvPr id="14" name="TextBox 13">
            <a:extLst>
              <a:ext uri="{FF2B5EF4-FFF2-40B4-BE49-F238E27FC236}">
                <a16:creationId xmlns:a16="http://schemas.microsoft.com/office/drawing/2014/main" id="{3E7225F6-B885-4547-9B93-EC6C4D2FB67F}"/>
              </a:ext>
            </a:extLst>
          </p:cNvPr>
          <p:cNvSpPr txBox="1"/>
          <p:nvPr/>
        </p:nvSpPr>
        <p:spPr>
          <a:xfrm>
            <a:off x="6661932" y="3600119"/>
            <a:ext cx="235737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68B"/>
                </a:solidFill>
                <a:effectLst/>
                <a:uLnTx/>
                <a:uFillTx/>
                <a:latin typeface="Calibri"/>
                <a:ea typeface="+mn-ea"/>
                <a:cs typeface="+mn-cs"/>
              </a:rPr>
              <a:t>~1,300</a:t>
            </a:r>
          </a:p>
        </p:txBody>
      </p:sp>
      <p:sp>
        <p:nvSpPr>
          <p:cNvPr id="16" name="TextBox 15">
            <a:extLst>
              <a:ext uri="{FF2B5EF4-FFF2-40B4-BE49-F238E27FC236}">
                <a16:creationId xmlns:a16="http://schemas.microsoft.com/office/drawing/2014/main" id="{0C655DC7-B167-4840-BE2A-7E9DBC17D4BD}"/>
              </a:ext>
            </a:extLst>
          </p:cNvPr>
          <p:cNvSpPr txBox="1"/>
          <p:nvPr/>
        </p:nvSpPr>
        <p:spPr>
          <a:xfrm>
            <a:off x="6749548" y="5071425"/>
            <a:ext cx="129019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68B"/>
                </a:solidFill>
                <a:effectLst/>
                <a:uLnTx/>
                <a:uFillTx/>
                <a:latin typeface="Calibri"/>
                <a:ea typeface="+mn-ea"/>
                <a:cs typeface="+mn-cs"/>
              </a:rPr>
              <a:t>1/2</a:t>
            </a:r>
          </a:p>
        </p:txBody>
      </p:sp>
      <p:sp>
        <p:nvSpPr>
          <p:cNvPr id="7" name="TextBox 6">
            <a:extLst>
              <a:ext uri="{FF2B5EF4-FFF2-40B4-BE49-F238E27FC236}">
                <a16:creationId xmlns:a16="http://schemas.microsoft.com/office/drawing/2014/main" id="{8B9336BB-6C7B-41C0-A0AD-4F74D17C2B0F}"/>
              </a:ext>
            </a:extLst>
          </p:cNvPr>
          <p:cNvSpPr txBox="1"/>
          <p:nvPr/>
        </p:nvSpPr>
        <p:spPr>
          <a:xfrm>
            <a:off x="6464313" y="2796216"/>
            <a:ext cx="12354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DAYS</a:t>
            </a:r>
          </a:p>
        </p:txBody>
      </p:sp>
      <p:sp>
        <p:nvSpPr>
          <p:cNvPr id="17" name="TextBox 16">
            <a:extLst>
              <a:ext uri="{FF2B5EF4-FFF2-40B4-BE49-F238E27FC236}">
                <a16:creationId xmlns:a16="http://schemas.microsoft.com/office/drawing/2014/main" id="{40B02885-52A4-4F05-AF93-1A67A49963C4}"/>
              </a:ext>
            </a:extLst>
          </p:cNvPr>
          <p:cNvSpPr txBox="1"/>
          <p:nvPr/>
        </p:nvSpPr>
        <p:spPr>
          <a:xfrm>
            <a:off x="8039747" y="2796216"/>
            <a:ext cx="18878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PRESENTERS</a:t>
            </a:r>
          </a:p>
        </p:txBody>
      </p:sp>
      <p:sp>
        <p:nvSpPr>
          <p:cNvPr id="18" name="TextBox 17">
            <a:extLst>
              <a:ext uri="{FF2B5EF4-FFF2-40B4-BE49-F238E27FC236}">
                <a16:creationId xmlns:a16="http://schemas.microsoft.com/office/drawing/2014/main" id="{BC6FC75A-FB26-4AC3-9F66-41B5B3716B46}"/>
              </a:ext>
            </a:extLst>
          </p:cNvPr>
          <p:cNvSpPr txBox="1"/>
          <p:nvPr/>
        </p:nvSpPr>
        <p:spPr>
          <a:xfrm>
            <a:off x="9967041" y="2796215"/>
            <a:ext cx="18878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SESSIONS</a:t>
            </a:r>
          </a:p>
        </p:txBody>
      </p:sp>
      <p:sp>
        <p:nvSpPr>
          <p:cNvPr id="19" name="TextBox 18">
            <a:extLst>
              <a:ext uri="{FF2B5EF4-FFF2-40B4-BE49-F238E27FC236}">
                <a16:creationId xmlns:a16="http://schemas.microsoft.com/office/drawing/2014/main" id="{6A527291-8F37-4154-A033-55F153BD1C4A}"/>
              </a:ext>
            </a:extLst>
          </p:cNvPr>
          <p:cNvSpPr txBox="1"/>
          <p:nvPr/>
        </p:nvSpPr>
        <p:spPr>
          <a:xfrm>
            <a:off x="8977631" y="3877117"/>
            <a:ext cx="18878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SEATS FILLED</a:t>
            </a:r>
          </a:p>
        </p:txBody>
      </p:sp>
      <p:sp>
        <p:nvSpPr>
          <p:cNvPr id="20" name="TextBox 19">
            <a:extLst>
              <a:ext uri="{FF2B5EF4-FFF2-40B4-BE49-F238E27FC236}">
                <a16:creationId xmlns:a16="http://schemas.microsoft.com/office/drawing/2014/main" id="{AEFC7E8B-B553-40BB-A2C2-9D53F77860B0}"/>
              </a:ext>
            </a:extLst>
          </p:cNvPr>
          <p:cNvSpPr txBox="1"/>
          <p:nvPr/>
        </p:nvSpPr>
        <p:spPr>
          <a:xfrm>
            <a:off x="8320847" y="5348423"/>
            <a:ext cx="220860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IMMEDIATE APPLICATION</a:t>
            </a:r>
          </a:p>
        </p:txBody>
      </p:sp>
    </p:spTree>
    <p:extLst>
      <p:ext uri="{BB962C8B-B14F-4D97-AF65-F5344CB8AC3E}">
        <p14:creationId xmlns:p14="http://schemas.microsoft.com/office/powerpoint/2010/main" val="30222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13E49FD-C337-47E0-B637-BE478D844E90}"/>
              </a:ext>
            </a:extLst>
          </p:cNvPr>
          <p:cNvSpPr>
            <a:spLocks noGrp="1"/>
          </p:cNvSpPr>
          <p:nvPr>
            <p:ph type="title" idx="4294967295"/>
          </p:nvPr>
        </p:nvSpPr>
        <p:spPr>
          <a:xfrm>
            <a:off x="0" y="431800"/>
            <a:ext cx="12192000" cy="660400"/>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defTabSz="609630">
              <a:lnSpc>
                <a:spcPct val="100000"/>
              </a:lnSpc>
              <a:spcBef>
                <a:spcPct val="20000"/>
              </a:spcBef>
              <a:defRPr/>
            </a:pPr>
            <a:r>
              <a:rPr lang="en-US" sz="4800" dirty="0">
                <a:latin typeface="Times New Roman" panose="02020603050405020304" pitchFamily="18" charset="0"/>
                <a:ea typeface="+mn-ea"/>
                <a:cs typeface="Times New Roman" panose="02020603050405020304" pitchFamily="18" charset="0"/>
              </a:rPr>
              <a:t>Sustaining Momentum</a:t>
            </a:r>
          </a:p>
        </p:txBody>
      </p:sp>
      <p:sp>
        <p:nvSpPr>
          <p:cNvPr id="43" name="Oval 42">
            <a:extLst>
              <a:ext uri="{FF2B5EF4-FFF2-40B4-BE49-F238E27FC236}">
                <a16:creationId xmlns:a16="http://schemas.microsoft.com/office/drawing/2014/main" id="{2319DD48-55A9-4C35-A486-BD0011AC160F}"/>
              </a:ext>
            </a:extLst>
          </p:cNvPr>
          <p:cNvSpPr/>
          <p:nvPr/>
        </p:nvSpPr>
        <p:spPr>
          <a:xfrm>
            <a:off x="9617522" y="1781869"/>
            <a:ext cx="1972629" cy="1972629"/>
          </a:xfrm>
          <a:prstGeom prst="ellipse">
            <a:avLst/>
          </a:prstGeom>
          <a:solidFill>
            <a:srgbClr val="EF6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pic>
        <p:nvPicPr>
          <p:cNvPr id="3" name="Picture 2">
            <a:extLst>
              <a:ext uri="{FF2B5EF4-FFF2-40B4-BE49-F238E27FC236}">
                <a16:creationId xmlns:a16="http://schemas.microsoft.com/office/drawing/2014/main" id="{3BB40FDC-D008-4275-BFA9-1D3849711A30}"/>
              </a:ext>
            </a:extLst>
          </p:cNvPr>
          <p:cNvPicPr>
            <a:picLocks noChangeAspect="1"/>
          </p:cNvPicPr>
          <p:nvPr/>
        </p:nvPicPr>
        <p:blipFill>
          <a:blip r:embed="rId3"/>
          <a:srcRect/>
          <a:stretch/>
        </p:blipFill>
        <p:spPr>
          <a:xfrm>
            <a:off x="10124872" y="2072752"/>
            <a:ext cx="957928" cy="1363073"/>
          </a:xfrm>
          <a:prstGeom prst="rect">
            <a:avLst/>
          </a:prstGeom>
        </p:spPr>
      </p:pic>
      <p:grpSp>
        <p:nvGrpSpPr>
          <p:cNvPr id="9" name="Group 8">
            <a:extLst>
              <a:ext uri="{FF2B5EF4-FFF2-40B4-BE49-F238E27FC236}">
                <a16:creationId xmlns:a16="http://schemas.microsoft.com/office/drawing/2014/main" id="{98069AB3-3620-41BF-A511-F9AC8FE890B9}"/>
              </a:ext>
            </a:extLst>
          </p:cNvPr>
          <p:cNvGrpSpPr/>
          <p:nvPr/>
        </p:nvGrpSpPr>
        <p:grpSpPr>
          <a:xfrm>
            <a:off x="5109685" y="1754571"/>
            <a:ext cx="1972629" cy="2027224"/>
            <a:chOff x="5109685" y="1729615"/>
            <a:chExt cx="1972629" cy="2027224"/>
          </a:xfrm>
        </p:grpSpPr>
        <p:sp>
          <p:nvSpPr>
            <p:cNvPr id="42" name="Oval 41">
              <a:extLst>
                <a:ext uri="{FF2B5EF4-FFF2-40B4-BE49-F238E27FC236}">
                  <a16:creationId xmlns:a16="http://schemas.microsoft.com/office/drawing/2014/main" id="{9BE27588-A1EE-410B-95EE-AC7B2949B232}"/>
                </a:ext>
              </a:extLst>
            </p:cNvPr>
            <p:cNvSpPr/>
            <p:nvPr/>
          </p:nvSpPr>
          <p:spPr>
            <a:xfrm>
              <a:off x="5109685" y="1729615"/>
              <a:ext cx="1972629" cy="2027224"/>
            </a:xfrm>
            <a:prstGeom prst="ellipse">
              <a:avLst/>
            </a:prstGeom>
            <a:solidFill>
              <a:srgbClr val="905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endParaRPr>
            </a:p>
          </p:txBody>
        </p:sp>
        <p:pic>
          <p:nvPicPr>
            <p:cNvPr id="5" name="Picture 4" descr="Icon&#10;&#10;Description automatically generated">
              <a:extLst>
                <a:ext uri="{FF2B5EF4-FFF2-40B4-BE49-F238E27FC236}">
                  <a16:creationId xmlns:a16="http://schemas.microsoft.com/office/drawing/2014/main" id="{7DAA05D8-D989-4AFF-B8BB-39FDF32A130E}"/>
                </a:ext>
              </a:extLst>
            </p:cNvPr>
            <p:cNvPicPr>
              <a:picLocks noChangeAspect="1"/>
            </p:cNvPicPr>
            <p:nvPr/>
          </p:nvPicPr>
          <p:blipFill rotWithShape="1">
            <a:blip r:embed="rId4"/>
            <a:srcRect t="17204" b="17160"/>
            <a:stretch/>
          </p:blipFill>
          <p:spPr>
            <a:xfrm>
              <a:off x="5161950" y="2092729"/>
              <a:ext cx="1868098" cy="1226128"/>
            </a:xfrm>
            <a:prstGeom prst="rect">
              <a:avLst/>
            </a:prstGeom>
          </p:spPr>
        </p:pic>
      </p:grpSp>
      <p:grpSp>
        <p:nvGrpSpPr>
          <p:cNvPr id="10" name="Group 9">
            <a:extLst>
              <a:ext uri="{FF2B5EF4-FFF2-40B4-BE49-F238E27FC236}">
                <a16:creationId xmlns:a16="http://schemas.microsoft.com/office/drawing/2014/main" id="{5F5F1A38-B4CC-4085-B998-50155DB90066}"/>
              </a:ext>
            </a:extLst>
          </p:cNvPr>
          <p:cNvGrpSpPr/>
          <p:nvPr/>
        </p:nvGrpSpPr>
        <p:grpSpPr>
          <a:xfrm>
            <a:off x="570208" y="1781869"/>
            <a:ext cx="2035911" cy="1972629"/>
            <a:chOff x="570208" y="1784208"/>
            <a:chExt cx="2035911" cy="1972629"/>
          </a:xfrm>
        </p:grpSpPr>
        <p:sp>
          <p:nvSpPr>
            <p:cNvPr id="41" name="Oval 40">
              <a:extLst>
                <a:ext uri="{FF2B5EF4-FFF2-40B4-BE49-F238E27FC236}">
                  <a16:creationId xmlns:a16="http://schemas.microsoft.com/office/drawing/2014/main" id="{3E5DF6FD-1E11-4D33-876D-5D4202FC5C57}"/>
                </a:ext>
              </a:extLst>
            </p:cNvPr>
            <p:cNvSpPr/>
            <p:nvPr/>
          </p:nvSpPr>
          <p:spPr>
            <a:xfrm>
              <a:off x="601849" y="1784208"/>
              <a:ext cx="1972629" cy="1972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Times New Roman"/>
                  <a:ea typeface="+mn-ea"/>
                  <a:cs typeface="Gotham 1" panose="020B0604020202020204" charset="0"/>
                </a:rPr>
                <a:t> </a:t>
              </a:r>
            </a:p>
          </p:txBody>
        </p:sp>
        <p:pic>
          <p:nvPicPr>
            <p:cNvPr id="7" name="Picture 6">
              <a:extLst>
                <a:ext uri="{FF2B5EF4-FFF2-40B4-BE49-F238E27FC236}">
                  <a16:creationId xmlns:a16="http://schemas.microsoft.com/office/drawing/2014/main" id="{5AA0D830-786F-447B-82A0-112226931917}"/>
                </a:ext>
              </a:extLst>
            </p:cNvPr>
            <p:cNvPicPr>
              <a:picLocks noChangeAspect="1"/>
            </p:cNvPicPr>
            <p:nvPr/>
          </p:nvPicPr>
          <p:blipFill rotWithShape="1">
            <a:blip r:embed="rId5"/>
            <a:srcRect t="17205" b="17160"/>
            <a:stretch/>
          </p:blipFill>
          <p:spPr>
            <a:xfrm>
              <a:off x="570208" y="2075091"/>
              <a:ext cx="2035911" cy="1336271"/>
            </a:xfrm>
            <a:prstGeom prst="rect">
              <a:avLst/>
            </a:prstGeom>
          </p:spPr>
        </p:pic>
      </p:grpSp>
      <p:sp>
        <p:nvSpPr>
          <p:cNvPr id="11" name="TextBox 10">
            <a:extLst>
              <a:ext uri="{FF2B5EF4-FFF2-40B4-BE49-F238E27FC236}">
                <a16:creationId xmlns:a16="http://schemas.microsoft.com/office/drawing/2014/main" id="{541757C5-962B-4B66-B845-770D0FB094F7}"/>
              </a:ext>
            </a:extLst>
          </p:cNvPr>
          <p:cNvSpPr txBox="1"/>
          <p:nvPr/>
        </p:nvSpPr>
        <p:spPr>
          <a:xfrm>
            <a:off x="570208" y="4177145"/>
            <a:ext cx="221455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HR TALENT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DEVELOPMENT</a:t>
            </a:r>
          </a:p>
        </p:txBody>
      </p:sp>
      <p:sp>
        <p:nvSpPr>
          <p:cNvPr id="23" name="TextBox 22">
            <a:extLst>
              <a:ext uri="{FF2B5EF4-FFF2-40B4-BE49-F238E27FC236}">
                <a16:creationId xmlns:a16="http://schemas.microsoft.com/office/drawing/2014/main" id="{7BFCE0F1-6899-4617-AAE8-B0076AEED251}"/>
              </a:ext>
            </a:extLst>
          </p:cNvPr>
          <p:cNvSpPr txBox="1"/>
          <p:nvPr/>
        </p:nvSpPr>
        <p:spPr>
          <a:xfrm>
            <a:off x="5078043" y="4180394"/>
            <a:ext cx="221455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KNOWLEDGE MANAGEMENT FOR EXCELLENCE</a:t>
            </a:r>
          </a:p>
        </p:txBody>
      </p:sp>
      <p:sp>
        <p:nvSpPr>
          <p:cNvPr id="24" name="TextBox 23">
            <a:extLst>
              <a:ext uri="{FF2B5EF4-FFF2-40B4-BE49-F238E27FC236}">
                <a16:creationId xmlns:a16="http://schemas.microsoft.com/office/drawing/2014/main" id="{878532F5-AF46-4E0D-B5F8-B6A05FF9CFBD}"/>
              </a:ext>
            </a:extLst>
          </p:cNvPr>
          <p:cNvSpPr txBox="1"/>
          <p:nvPr/>
        </p:nvSpPr>
        <p:spPr>
          <a:xfrm>
            <a:off x="9496558" y="4187978"/>
            <a:ext cx="221455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KNOWLEDGE MANAGEMENT FOR OVERSEAS OPERATIONS</a:t>
            </a:r>
          </a:p>
        </p:txBody>
      </p:sp>
    </p:spTree>
    <p:extLst>
      <p:ext uri="{BB962C8B-B14F-4D97-AF65-F5344CB8AC3E}">
        <p14:creationId xmlns:p14="http://schemas.microsoft.com/office/powerpoint/2010/main" val="298708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person, striped&#10;&#10;Description automatically generated">
            <a:extLst>
              <a:ext uri="{FF2B5EF4-FFF2-40B4-BE49-F238E27FC236}">
                <a16:creationId xmlns:a16="http://schemas.microsoft.com/office/drawing/2014/main" id="{E3EBEDC8-28A7-4783-BE9A-352C6628706D}"/>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35773"/>
          <a:stretch/>
        </p:blipFill>
        <p:spPr>
          <a:xfrm>
            <a:off x="5541818" y="0"/>
            <a:ext cx="6650182" cy="6858000"/>
          </a:xfrm>
          <a:prstGeom prst="rect">
            <a:avLst/>
          </a:prstGeom>
        </p:spPr>
      </p:pic>
      <p:sp>
        <p:nvSpPr>
          <p:cNvPr id="5" name="TextBox 4">
            <a:extLst>
              <a:ext uri="{FF2B5EF4-FFF2-40B4-BE49-F238E27FC236}">
                <a16:creationId xmlns:a16="http://schemas.microsoft.com/office/drawing/2014/main" id="{77295C92-F202-4F0E-81E7-CA8C8D518F45}"/>
              </a:ext>
            </a:extLst>
          </p:cNvPr>
          <p:cNvSpPr txBox="1"/>
          <p:nvPr/>
        </p:nvSpPr>
        <p:spPr>
          <a:xfrm>
            <a:off x="199506" y="254923"/>
            <a:ext cx="5266112" cy="6054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00A2C7"/>
                </a:solidFill>
                <a:effectLst/>
                <a:uLnTx/>
                <a:uFillTx/>
                <a:latin typeface="Times New Roman"/>
                <a:ea typeface="+mn-ea"/>
                <a:cs typeface="+mn-cs"/>
              </a:rPr>
              <a:t>What is Digital Dexterity?</a:t>
            </a:r>
          </a:p>
        </p:txBody>
      </p:sp>
      <p:sp>
        <p:nvSpPr>
          <p:cNvPr id="6" name="TextBox 5">
            <a:extLst>
              <a:ext uri="{FF2B5EF4-FFF2-40B4-BE49-F238E27FC236}">
                <a16:creationId xmlns:a16="http://schemas.microsoft.com/office/drawing/2014/main" id="{C17E8A10-AED1-4C06-B53E-8151C03E5756}"/>
              </a:ext>
            </a:extLst>
          </p:cNvPr>
          <p:cNvSpPr txBox="1"/>
          <p:nvPr/>
        </p:nvSpPr>
        <p:spPr>
          <a:xfrm>
            <a:off x="332510" y="886694"/>
            <a:ext cx="4898967" cy="1405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mn-cs"/>
              </a:rPr>
              <a:t>is a state where an organization's employees are </a:t>
            </a:r>
            <a:r>
              <a:rPr kumimoji="0" lang="en-US" sz="2133" b="1" i="0" u="none" strike="noStrike" kern="1200" cap="none" spc="0" normalizeH="0" baseline="0" noProof="0" dirty="0">
                <a:ln>
                  <a:noFill/>
                </a:ln>
                <a:solidFill>
                  <a:srgbClr val="000000"/>
                </a:solidFill>
                <a:effectLst/>
                <a:uLnTx/>
                <a:uFillTx/>
                <a:latin typeface="Calibri"/>
                <a:ea typeface="+mn-ea"/>
                <a:cs typeface="+mn-cs"/>
              </a:rPr>
              <a:t>able, agile, and adept </a:t>
            </a:r>
            <a:r>
              <a:rPr kumimoji="0" lang="en-US" sz="2133" b="0" i="0" u="none" strike="noStrike" kern="1200" cap="none" spc="0" normalizeH="0" baseline="0" noProof="0" dirty="0">
                <a:ln>
                  <a:noFill/>
                </a:ln>
                <a:solidFill>
                  <a:srgbClr val="000000"/>
                </a:solidFill>
                <a:effectLst/>
                <a:uLnTx/>
                <a:uFillTx/>
                <a:latin typeface="Calibri"/>
                <a:ea typeface="+mn-ea"/>
                <a:cs typeface="+mn-cs"/>
              </a:rPr>
              <a:t>at embracing existing or emerging technology for better business outcomes. </a:t>
            </a:r>
          </a:p>
        </p:txBody>
      </p:sp>
      <p:sp>
        <p:nvSpPr>
          <p:cNvPr id="7" name="TextBox 6">
            <a:extLst>
              <a:ext uri="{FF2B5EF4-FFF2-40B4-BE49-F238E27FC236}">
                <a16:creationId xmlns:a16="http://schemas.microsoft.com/office/drawing/2014/main" id="{173C91C3-F9BB-4802-80F8-99E476B6F004}"/>
              </a:ext>
            </a:extLst>
          </p:cNvPr>
          <p:cNvSpPr txBox="1"/>
          <p:nvPr/>
        </p:nvSpPr>
        <p:spPr>
          <a:xfrm>
            <a:off x="199505" y="2473851"/>
            <a:ext cx="4898967" cy="6054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00A2C7"/>
                </a:solidFill>
                <a:effectLst/>
                <a:uLnTx/>
                <a:uFillTx/>
                <a:latin typeface="Times New Roman"/>
                <a:ea typeface="+mn-ea"/>
                <a:cs typeface="+mn-cs"/>
              </a:rPr>
              <a:t>How to Participate?</a:t>
            </a:r>
          </a:p>
        </p:txBody>
      </p:sp>
      <p:pic>
        <p:nvPicPr>
          <p:cNvPr id="9" name="Picture 8" descr="Table&#10;&#10;Description automatically generated">
            <a:extLst>
              <a:ext uri="{FF2B5EF4-FFF2-40B4-BE49-F238E27FC236}">
                <a16:creationId xmlns:a16="http://schemas.microsoft.com/office/drawing/2014/main" id="{C09D824E-C93B-4939-B4E2-AFD46F2A7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10" y="3212579"/>
            <a:ext cx="4669757" cy="3383815"/>
          </a:xfrm>
          <a:prstGeom prst="rect">
            <a:avLst/>
          </a:prstGeom>
        </p:spPr>
      </p:pic>
    </p:spTree>
    <p:extLst>
      <p:ext uri="{BB962C8B-B14F-4D97-AF65-F5344CB8AC3E}">
        <p14:creationId xmlns:p14="http://schemas.microsoft.com/office/powerpoint/2010/main" val="2887575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map&#10;&#10;Description automatically generated with low confidence">
            <a:extLst>
              <a:ext uri="{FF2B5EF4-FFF2-40B4-BE49-F238E27FC236}">
                <a16:creationId xmlns:a16="http://schemas.microsoft.com/office/drawing/2014/main" id="{88C844B3-E4FE-49E8-B255-80E1A715897D}"/>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1" y="10"/>
            <a:ext cx="9669642" cy="6857990"/>
          </a:xfrm>
          <a:prstGeom prst="rect">
            <a:avLst/>
          </a:prstGeom>
        </p:spPr>
      </p:pic>
      <p:sp>
        <p:nvSpPr>
          <p:cNvPr id="34"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B2A06D-BAC5-4DA8-B754-45843CA34DA8}"/>
              </a:ext>
            </a:extLst>
          </p:cNvPr>
          <p:cNvSpPr>
            <a:spLocks noGrp="1"/>
          </p:cNvSpPr>
          <p:nvPr>
            <p:ph type="title"/>
          </p:nvPr>
        </p:nvSpPr>
        <p:spPr>
          <a:xfrm>
            <a:off x="7531610" y="365125"/>
            <a:ext cx="4124902" cy="1899912"/>
          </a:xfrm>
        </p:spPr>
        <p:txBody>
          <a:bodyPr>
            <a:normAutofit/>
          </a:bodyPr>
          <a:lstStyle/>
          <a:p>
            <a:r>
              <a:rPr lang="en-US" sz="4000" b="1" dirty="0">
                <a:solidFill>
                  <a:schemeClr val="accent2">
                    <a:lumMod val="75000"/>
                  </a:schemeClr>
                </a:solidFill>
                <a:latin typeface="Source Sans Pro" panose="020B0503030403020204" pitchFamily="34" charset="0"/>
                <a:ea typeface="Source Sans Pro" panose="020B0503030403020204" pitchFamily="34" charset="0"/>
              </a:rPr>
              <a:t>Trends in </a:t>
            </a:r>
            <a:br>
              <a:rPr lang="en-US" sz="4000" b="1" dirty="0">
                <a:solidFill>
                  <a:schemeClr val="accent2">
                    <a:lumMod val="75000"/>
                  </a:schemeClr>
                </a:solidFill>
                <a:latin typeface="Source Sans Pro" panose="020B0503030403020204" pitchFamily="34" charset="0"/>
                <a:ea typeface="Source Sans Pro" panose="020B0503030403020204" pitchFamily="34" charset="0"/>
              </a:rPr>
            </a:br>
            <a:r>
              <a:rPr lang="en-US" sz="4000" b="1" dirty="0">
                <a:solidFill>
                  <a:schemeClr val="accent2">
                    <a:lumMod val="75000"/>
                  </a:schemeClr>
                </a:solidFill>
                <a:latin typeface="Source Sans Pro" panose="020B0503030403020204" pitchFamily="34" charset="0"/>
                <a:ea typeface="Source Sans Pro" panose="020B0503030403020204" pitchFamily="34" charset="0"/>
              </a:rPr>
              <a:t>digital skills &amp; responsibilities</a:t>
            </a:r>
          </a:p>
        </p:txBody>
      </p:sp>
      <p:pic>
        <p:nvPicPr>
          <p:cNvPr id="6" name="Picture 5">
            <a:extLst>
              <a:ext uri="{FF2B5EF4-FFF2-40B4-BE49-F238E27FC236}">
                <a16:creationId xmlns:a16="http://schemas.microsoft.com/office/drawing/2014/main" id="{892F3F7D-4651-48C8-85A3-422013B94151}"/>
              </a:ext>
            </a:extLst>
          </p:cNvPr>
          <p:cNvPicPr>
            <a:picLocks noChangeAspect="1"/>
          </p:cNvPicPr>
          <p:nvPr/>
        </p:nvPicPr>
        <p:blipFill>
          <a:blip r:embed="rId3"/>
          <a:stretch>
            <a:fillRect/>
          </a:stretch>
        </p:blipFill>
        <p:spPr>
          <a:xfrm>
            <a:off x="7708399" y="6173028"/>
            <a:ext cx="4298053" cy="688908"/>
          </a:xfrm>
          <a:prstGeom prst="rect">
            <a:avLst/>
          </a:prstGeom>
        </p:spPr>
      </p:pic>
      <p:sp>
        <p:nvSpPr>
          <p:cNvPr id="7" name="Rectangle 6">
            <a:extLst>
              <a:ext uri="{FF2B5EF4-FFF2-40B4-BE49-F238E27FC236}">
                <a16:creationId xmlns:a16="http://schemas.microsoft.com/office/drawing/2014/main" id="{498EBE33-43F2-44EE-BAD5-7C6CBDDDA05F}"/>
              </a:ext>
            </a:extLst>
          </p:cNvPr>
          <p:cNvSpPr/>
          <p:nvPr/>
        </p:nvSpPr>
        <p:spPr>
          <a:xfrm>
            <a:off x="12076234" y="6173028"/>
            <a:ext cx="115766" cy="684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with medium confidence">
            <a:extLst>
              <a:ext uri="{FF2B5EF4-FFF2-40B4-BE49-F238E27FC236}">
                <a16:creationId xmlns:a16="http://schemas.microsoft.com/office/drawing/2014/main" id="{45FB0CE9-204E-40FB-A910-D8CC5051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851" y="1269678"/>
            <a:ext cx="4318643" cy="4318643"/>
          </a:xfrm>
          <a:prstGeom prst="ellipse">
            <a:avLst/>
          </a:prstGeom>
        </p:spPr>
      </p:pic>
      <p:sp>
        <p:nvSpPr>
          <p:cNvPr id="12" name="Google Shape;585;p45">
            <a:extLst>
              <a:ext uri="{FF2B5EF4-FFF2-40B4-BE49-F238E27FC236}">
                <a16:creationId xmlns:a16="http://schemas.microsoft.com/office/drawing/2014/main" id="{FBE6A665-9D91-4D9E-8AA8-B83D57FE0BF2}"/>
              </a:ext>
            </a:extLst>
          </p:cNvPr>
          <p:cNvSpPr txBox="1">
            <a:spLocks noGrp="1"/>
          </p:cNvSpPr>
          <p:nvPr>
            <p:ph idx="1"/>
          </p:nvPr>
        </p:nvSpPr>
        <p:spPr>
          <a:xfrm>
            <a:off x="7531100" y="2433638"/>
            <a:ext cx="4125412" cy="3743325"/>
          </a:xfrm>
          <a:prstGeom prst="rect">
            <a:avLst/>
          </a:prstGeom>
          <a:noFill/>
          <a:ln>
            <a:noFill/>
          </a:ln>
        </p:spPr>
        <p:txBody>
          <a:bodyPr spcFirstLastPara="1" wrap="square" lIns="0" tIns="0" rIns="0" bIns="0" anchor="t" anchorCtr="0">
            <a:noAutofit/>
          </a:bodyPr>
          <a:lstStyle/>
          <a:p>
            <a:pPr marL="0" indent="0" defTabSz="1219170">
              <a:spcBef>
                <a:spcPts val="533"/>
              </a:spcBef>
              <a:buClr>
                <a:srgbClr val="000000"/>
              </a:buClr>
              <a:buNone/>
            </a:pPr>
            <a:endParaRPr lang="en-US" b="1" kern="0" dirty="0">
              <a:latin typeface="Source Sans Pro"/>
              <a:ea typeface="Source Sans Pro"/>
              <a:cs typeface="Source Sans Pro"/>
              <a:sym typeface="Source Sans Pro"/>
            </a:endParaRPr>
          </a:p>
          <a:p>
            <a:pPr marL="0" indent="0" algn="ctr" defTabSz="1219170">
              <a:spcBef>
                <a:spcPts val="533"/>
              </a:spcBef>
              <a:buClr>
                <a:srgbClr val="000000"/>
              </a:buClr>
              <a:buNone/>
            </a:pPr>
            <a:r>
              <a:rPr lang="en-US" b="1" kern="0" dirty="0">
                <a:latin typeface="Source Sans Pro"/>
                <a:ea typeface="Source Sans Pro"/>
                <a:cs typeface="Source Sans Pro"/>
                <a:sym typeface="Source Sans Pro"/>
              </a:rPr>
              <a:t>Priscilla Chomba-Kinywa</a:t>
            </a:r>
          </a:p>
          <a:p>
            <a:pPr marL="0" indent="0" algn="ctr" defTabSz="1219170">
              <a:spcBef>
                <a:spcPts val="533"/>
              </a:spcBef>
              <a:buClr>
                <a:srgbClr val="000000"/>
              </a:buClr>
              <a:buNone/>
            </a:pPr>
            <a:r>
              <a:rPr lang="en-US" kern="0" dirty="0">
                <a:latin typeface="Source Sans Pro"/>
                <a:ea typeface="Source Sans Pro"/>
                <a:cs typeface="Source Sans Pro"/>
                <a:sym typeface="Source Sans Pro"/>
              </a:rPr>
              <a:t>Global Head of Digital </a:t>
            </a:r>
          </a:p>
          <a:p>
            <a:pPr marL="0" indent="0" algn="ctr" defTabSz="1219170">
              <a:spcBef>
                <a:spcPts val="533"/>
              </a:spcBef>
              <a:buClr>
                <a:srgbClr val="000000"/>
              </a:buClr>
              <a:buNone/>
            </a:pPr>
            <a:r>
              <a:rPr lang="en-US" kern="0" dirty="0">
                <a:latin typeface="Source Sans Pro"/>
                <a:ea typeface="Source Sans Pro"/>
                <a:cs typeface="Source Sans Pro"/>
                <a:sym typeface="Source Sans Pro"/>
              </a:rPr>
              <a:t>&amp; Technology </a:t>
            </a:r>
          </a:p>
          <a:p>
            <a:pPr marL="0" indent="0" algn="ctr" defTabSz="1219170">
              <a:spcBef>
                <a:spcPts val="533"/>
              </a:spcBef>
              <a:buClr>
                <a:srgbClr val="000000"/>
              </a:buClr>
              <a:buNone/>
            </a:pPr>
            <a:r>
              <a:rPr lang="en-US" b="1" kern="0" dirty="0">
                <a:latin typeface="Source Sans Pro"/>
                <a:ea typeface="Source Sans Pro"/>
                <a:cs typeface="Source Sans Pro"/>
                <a:sym typeface="Source Sans Pro"/>
              </a:rPr>
              <a:t>ACTIONAID</a:t>
            </a:r>
            <a:endParaRPr lang="en-US" b="1" kern="0" dirty="0">
              <a:solidFill>
                <a:srgbClr val="000000"/>
              </a:solidFill>
              <a:latin typeface="Source Sans Pro"/>
              <a:ea typeface="Source Sans Pro"/>
              <a:cs typeface="Source Sans Pro"/>
              <a:sym typeface="Source Sans Pro"/>
            </a:endParaRPr>
          </a:p>
          <a:p>
            <a:pPr marL="0" indent="0" defTabSz="1219170">
              <a:spcBef>
                <a:spcPts val="533"/>
              </a:spcBef>
              <a:buClr>
                <a:srgbClr val="000000"/>
              </a:buClr>
              <a:buNone/>
            </a:pPr>
            <a:endParaRPr lang="en-US" b="1" kern="0" dirty="0">
              <a:latin typeface="Source Sans Pro"/>
              <a:ea typeface="Source Sans Pro"/>
              <a:cs typeface="Source Sans Pro"/>
              <a:sym typeface="Source Sans Pro"/>
            </a:endParaRP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B7EBA5FD-99CD-4C2A-9F88-CE776BA80FD0}"/>
              </a:ext>
            </a:extLst>
          </p:cNvPr>
          <p:cNvPicPr>
            <a:picLocks noChangeAspect="1"/>
          </p:cNvPicPr>
          <p:nvPr/>
        </p:nvPicPr>
        <p:blipFill>
          <a:blip r:embed="rId5"/>
          <a:stretch>
            <a:fillRect/>
          </a:stretch>
        </p:blipFill>
        <p:spPr>
          <a:xfrm>
            <a:off x="2212851" y="1263774"/>
            <a:ext cx="4364465" cy="4324547"/>
          </a:xfrm>
          <a:prstGeom prst="rect">
            <a:avLst/>
          </a:prstGeom>
        </p:spPr>
      </p:pic>
    </p:spTree>
    <p:extLst>
      <p:ext uri="{BB962C8B-B14F-4D97-AF65-F5344CB8AC3E}">
        <p14:creationId xmlns:p14="http://schemas.microsoft.com/office/powerpoint/2010/main" val="330485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01A9C6-2D20-454A-B1CF-62D3F20A8E24}"/>
              </a:ext>
            </a:extLst>
          </p:cNvPr>
          <p:cNvSpPr txBox="1">
            <a:spLocks/>
          </p:cNvSpPr>
          <p:nvPr/>
        </p:nvSpPr>
        <p:spPr>
          <a:xfrm>
            <a:off x="912452" y="548362"/>
            <a:ext cx="3605981" cy="1597086"/>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4050" kern="1200" spc="0" baseline="0">
                <a:solidFill>
                  <a:srgbClr val="69645F"/>
                </a:solidFill>
                <a:latin typeface="Segoe UI" panose="020B0502040204020203" pitchFamily="34" charset="0"/>
                <a:ea typeface="+mj-ea"/>
                <a:cs typeface="Segoe UI" panose="020B0502040204020203"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WELCOME!</a:t>
            </a:r>
            <a:br>
              <a:rPr kumimoji="0" lang="en-US" sz="4050" b="0"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br>
            <a:r>
              <a:rPr kumimoji="0" lang="en-US" sz="4050" b="0" i="0" u="none" strike="noStrike" kern="1200" cap="none" spc="0" normalizeH="0" baseline="0" noProof="0" dirty="0">
                <a:ln>
                  <a:noFill/>
                </a:ln>
                <a:solidFill>
                  <a:srgbClr val="0B7B9A"/>
                </a:solidFill>
                <a:effectLst/>
                <a:uLnTx/>
                <a:uFillTx/>
                <a:latin typeface="Segoe UI" panose="020B0502040204020203" pitchFamily="34" charset="0"/>
                <a:ea typeface="+mj-ea"/>
                <a:cs typeface="Segoe UI" panose="020B0502040204020203" pitchFamily="34" charset="0"/>
              </a:rPr>
              <a:t>NetHope Solutions Center</a:t>
            </a:r>
          </a:p>
        </p:txBody>
      </p:sp>
      <p:sp>
        <p:nvSpPr>
          <p:cNvPr id="6" name="Subtitle 4">
            <a:extLst>
              <a:ext uri="{FF2B5EF4-FFF2-40B4-BE49-F238E27FC236}">
                <a16:creationId xmlns:a16="http://schemas.microsoft.com/office/drawing/2014/main" id="{F18106A0-B7BE-462B-AB79-EB321EDCA34F}"/>
              </a:ext>
            </a:extLst>
          </p:cNvPr>
          <p:cNvSpPr txBox="1">
            <a:spLocks/>
          </p:cNvSpPr>
          <p:nvPr/>
        </p:nvSpPr>
        <p:spPr>
          <a:xfrm>
            <a:off x="528064" y="1752269"/>
            <a:ext cx="4398777" cy="2403035"/>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750"/>
              </a:spcBef>
              <a:buFont typeface="Arial" panose="020B0604020202020204" pitchFamily="34" charset="0"/>
              <a:buNone/>
              <a:defRPr sz="2400" kern="1200" spc="0" baseline="0">
                <a:solidFill>
                  <a:schemeClr val="bg2"/>
                </a:solidFill>
                <a:latin typeface="Segoe UI" panose="020B0502040204020203" pitchFamily="34" charset="0"/>
                <a:ea typeface="+mn-ea"/>
                <a:cs typeface="Segoe UI" panose="020B0502040204020203" pitchFamily="34" charset="0"/>
              </a:defRPr>
            </a:lvl1pPr>
            <a:lvl2pPr marL="342900" indent="0" algn="ctr" defTabSz="685800" rtl="0" eaLnBrk="1" latinLnBrk="0" hangingPunct="1">
              <a:lnSpc>
                <a:spcPct val="100000"/>
              </a:lnSpc>
              <a:spcBef>
                <a:spcPts val="375"/>
              </a:spcBef>
              <a:buFont typeface="Arial" panose="020B0604020202020204" pitchFamily="34" charset="0"/>
              <a:buNone/>
              <a:defRPr sz="1500" kern="1200" spc="0" baseline="0">
                <a:solidFill>
                  <a:srgbClr val="69645F"/>
                </a:solidFill>
                <a:latin typeface="Segoe UI" panose="020B0502040204020203" pitchFamily="34" charset="0"/>
                <a:ea typeface="+mn-ea"/>
                <a:cs typeface="Segoe UI" panose="020B0502040204020203"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spc="0" baseline="0">
                <a:solidFill>
                  <a:srgbClr val="69645F"/>
                </a:solidFill>
                <a:latin typeface="Segoe UI" panose="020B0502040204020203" pitchFamily="34" charset="0"/>
                <a:ea typeface="+mn-ea"/>
                <a:cs typeface="Segoe UI" panose="020B0502040204020203"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spc="0" baseline="0">
                <a:solidFill>
                  <a:srgbClr val="69645F"/>
                </a:solidFill>
                <a:latin typeface="Segoe UI" panose="020B0502040204020203" pitchFamily="34" charset="0"/>
                <a:ea typeface="+mn-ea"/>
                <a:cs typeface="Segoe UI" panose="020B0502040204020203"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spc="0" baseline="0">
                <a:solidFill>
                  <a:srgbClr val="69645F"/>
                </a:solidFill>
                <a:latin typeface="Segoe UI" panose="020B0502040204020203" pitchFamily="34" charset="0"/>
                <a:ea typeface="+mn-ea"/>
                <a:cs typeface="Segoe UI" panose="020B0502040204020203"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16821"/>
              </a:solidFill>
              <a:effectLst/>
              <a:uLnTx/>
              <a:uFillTx/>
              <a:latin typeface="Segoe UI" panose="020B0502040204020203" pitchFamily="34" charset="0"/>
              <a:ea typeface="+mn-ea"/>
              <a:cs typeface="Segoe UI" panose="020B0502040204020203" pitchFamily="34" charset="0"/>
            </a:endParaRPr>
          </a:p>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Webinar</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16821"/>
                </a:solidFill>
                <a:effectLst/>
                <a:uLnTx/>
                <a:uFillTx/>
                <a:latin typeface="Segoe UI" panose="020B0502040204020203" pitchFamily="34" charset="0"/>
                <a:ea typeface="+mn-ea"/>
                <a:cs typeface="Segoe UI" panose="020B0502040204020203" pitchFamily="34" charset="0"/>
              </a:rPr>
              <a:t>Digital Skills for a Global Workforce</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16821"/>
                </a:solidFill>
                <a:effectLst/>
                <a:uLnTx/>
                <a:uFillTx/>
                <a:latin typeface="Segoe UI" panose="020B0502040204020203" pitchFamily="34" charset="0"/>
                <a:ea typeface="+mn-ea"/>
                <a:cs typeface="Segoe UI" panose="020B0502040204020203" pitchFamily="34" charset="0"/>
              </a:rPr>
              <a:t>June 8, 2021</a:t>
            </a:r>
          </a:p>
        </p:txBody>
      </p:sp>
      <p:pic>
        <p:nvPicPr>
          <p:cNvPr id="9" name="Picture 8">
            <a:extLst>
              <a:ext uri="{FF2B5EF4-FFF2-40B4-BE49-F238E27FC236}">
                <a16:creationId xmlns:a16="http://schemas.microsoft.com/office/drawing/2014/main" id="{CAAFB182-FF85-4E49-A9C0-B24B954C964C}"/>
              </a:ext>
            </a:extLst>
          </p:cNvPr>
          <p:cNvPicPr>
            <a:picLocks noChangeAspect="1"/>
          </p:cNvPicPr>
          <p:nvPr/>
        </p:nvPicPr>
        <p:blipFill>
          <a:blip r:embed="rId3"/>
          <a:stretch>
            <a:fillRect/>
          </a:stretch>
        </p:blipFill>
        <p:spPr>
          <a:xfrm>
            <a:off x="8402165" y="5997942"/>
            <a:ext cx="3471081" cy="553569"/>
          </a:xfrm>
          <a:prstGeom prst="rect">
            <a:avLst/>
          </a:prstGeom>
        </p:spPr>
      </p:pic>
      <p:pic>
        <p:nvPicPr>
          <p:cNvPr id="18" name="Picture 17" descr="Logo&#10;&#10;Description automatically generated">
            <a:extLst>
              <a:ext uri="{FF2B5EF4-FFF2-40B4-BE49-F238E27FC236}">
                <a16:creationId xmlns:a16="http://schemas.microsoft.com/office/drawing/2014/main" id="{08A64AC3-72C9-4C79-B35F-072E45403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397" y="4252022"/>
            <a:ext cx="1610793" cy="1052106"/>
          </a:xfrm>
          <a:prstGeom prst="rect">
            <a:avLst/>
          </a:prstGeom>
        </p:spPr>
      </p:pic>
      <p:pic>
        <p:nvPicPr>
          <p:cNvPr id="2" name="Picture 1">
            <a:extLst>
              <a:ext uri="{FF2B5EF4-FFF2-40B4-BE49-F238E27FC236}">
                <a16:creationId xmlns:a16="http://schemas.microsoft.com/office/drawing/2014/main" id="{418E2783-66DC-4FCD-8588-8C9416EF4AE4}"/>
              </a:ext>
            </a:extLst>
          </p:cNvPr>
          <p:cNvPicPr>
            <a:picLocks noChangeAspect="1"/>
          </p:cNvPicPr>
          <p:nvPr/>
        </p:nvPicPr>
        <p:blipFill>
          <a:blip r:embed="rId5"/>
          <a:stretch>
            <a:fillRect/>
          </a:stretch>
        </p:blipFill>
        <p:spPr>
          <a:xfrm>
            <a:off x="5818794" y="583273"/>
            <a:ext cx="5845141" cy="3572031"/>
          </a:xfrm>
          <a:prstGeom prst="rect">
            <a:avLst/>
          </a:prstGeom>
        </p:spPr>
      </p:pic>
      <p:pic>
        <p:nvPicPr>
          <p:cNvPr id="3" name="Picture 2">
            <a:extLst>
              <a:ext uri="{FF2B5EF4-FFF2-40B4-BE49-F238E27FC236}">
                <a16:creationId xmlns:a16="http://schemas.microsoft.com/office/drawing/2014/main" id="{FD3A79BC-FE88-46D1-9403-5DBACC313B2E}"/>
              </a:ext>
            </a:extLst>
          </p:cNvPr>
          <p:cNvPicPr>
            <a:picLocks noChangeAspect="1"/>
          </p:cNvPicPr>
          <p:nvPr/>
        </p:nvPicPr>
        <p:blipFill>
          <a:blip r:embed="rId6"/>
          <a:stretch>
            <a:fillRect/>
          </a:stretch>
        </p:blipFill>
        <p:spPr>
          <a:xfrm>
            <a:off x="574621" y="3798674"/>
            <a:ext cx="2230596" cy="2230596"/>
          </a:xfrm>
          <a:prstGeom prst="rect">
            <a:avLst/>
          </a:prstGeom>
        </p:spPr>
      </p:pic>
      <p:pic>
        <p:nvPicPr>
          <p:cNvPr id="4" name="Picture 3">
            <a:extLst>
              <a:ext uri="{FF2B5EF4-FFF2-40B4-BE49-F238E27FC236}">
                <a16:creationId xmlns:a16="http://schemas.microsoft.com/office/drawing/2014/main" id="{3054295B-A7B7-4DFB-A1DF-A78D58DFC63E}"/>
              </a:ext>
            </a:extLst>
          </p:cNvPr>
          <p:cNvPicPr>
            <a:picLocks noChangeAspect="1"/>
          </p:cNvPicPr>
          <p:nvPr/>
        </p:nvPicPr>
        <p:blipFill>
          <a:blip r:embed="rId7"/>
          <a:stretch>
            <a:fillRect/>
          </a:stretch>
        </p:blipFill>
        <p:spPr>
          <a:xfrm>
            <a:off x="5818794" y="4252022"/>
            <a:ext cx="2647802" cy="1323901"/>
          </a:xfrm>
          <a:prstGeom prst="rect">
            <a:avLst/>
          </a:prstGeom>
        </p:spPr>
      </p:pic>
      <p:pic>
        <p:nvPicPr>
          <p:cNvPr id="7" name="Picture 6">
            <a:extLst>
              <a:ext uri="{FF2B5EF4-FFF2-40B4-BE49-F238E27FC236}">
                <a16:creationId xmlns:a16="http://schemas.microsoft.com/office/drawing/2014/main" id="{615714C3-23A4-4658-8D3D-94821A1BF71F}"/>
              </a:ext>
            </a:extLst>
          </p:cNvPr>
          <p:cNvPicPr>
            <a:picLocks noChangeAspect="1"/>
          </p:cNvPicPr>
          <p:nvPr/>
        </p:nvPicPr>
        <p:blipFill>
          <a:blip r:embed="rId8"/>
          <a:stretch>
            <a:fillRect/>
          </a:stretch>
        </p:blipFill>
        <p:spPr>
          <a:xfrm>
            <a:off x="8741364" y="4467156"/>
            <a:ext cx="2937883" cy="893635"/>
          </a:xfrm>
          <a:prstGeom prst="rect">
            <a:avLst/>
          </a:prstGeom>
        </p:spPr>
      </p:pic>
    </p:spTree>
    <p:extLst>
      <p:ext uri="{BB962C8B-B14F-4D97-AF65-F5344CB8AC3E}">
        <p14:creationId xmlns:p14="http://schemas.microsoft.com/office/powerpoint/2010/main" val="415575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building, outdoor, holding&#10;&#10;Description automatically generated">
            <a:extLst>
              <a:ext uri="{FF2B5EF4-FFF2-40B4-BE49-F238E27FC236}">
                <a16:creationId xmlns:a16="http://schemas.microsoft.com/office/drawing/2014/main" id="{F707092D-C38F-1A4F-AD37-A9116C2E36D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17BC12B-6764-45B7-9B80-4CCD86C9969F}"/>
              </a:ext>
            </a:extLst>
          </p:cNvPr>
          <p:cNvSpPr txBox="1"/>
          <p:nvPr/>
        </p:nvSpPr>
        <p:spPr>
          <a:xfrm>
            <a:off x="501039" y="1444354"/>
            <a:ext cx="5423772" cy="2981329"/>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GOAL: Ensure every existing and new member of staff receives the technical skills training needed to do their job effectively and safely in a digital workplace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GOAL: Prioritise development of the soft skills needed to innovate and collaborate successfully</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67F4EF-C17F-4C24-98A9-6EBE5B43F370}"/>
              </a:ext>
            </a:extLst>
          </p:cNvPr>
          <p:cNvSpPr txBox="1"/>
          <p:nvPr/>
        </p:nvSpPr>
        <p:spPr>
          <a:xfrm>
            <a:off x="501039" y="429790"/>
            <a:ext cx="5743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uxilia" panose="02000000000000000000" pitchFamily="2" charset="77"/>
                <a:ea typeface="+mn-ea"/>
                <a:cs typeface="Auxilia" panose="02000000000000000000" pitchFamily="2" charset="77"/>
              </a:rPr>
              <a:t>The Strategy…</a:t>
            </a:r>
          </a:p>
        </p:txBody>
      </p:sp>
    </p:spTree>
    <p:extLst>
      <p:ext uri="{BB962C8B-B14F-4D97-AF65-F5344CB8AC3E}">
        <p14:creationId xmlns:p14="http://schemas.microsoft.com/office/powerpoint/2010/main" val="87656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oogle Shape;164;p3">
            <a:extLst>
              <a:ext uri="{FF2B5EF4-FFF2-40B4-BE49-F238E27FC236}">
                <a16:creationId xmlns:a16="http://schemas.microsoft.com/office/drawing/2014/main" id="{9469B5C8-FBB3-4F30-B1E3-18EB06183CD9}"/>
              </a:ext>
            </a:extLst>
          </p:cNvPr>
          <p:cNvPicPr preferRelativeResize="0"/>
          <p:nvPr/>
        </p:nvPicPr>
        <p:blipFill rotWithShape="1">
          <a:blip r:embed="rId2"/>
          <a:srcRect t="18492" r="1" b="923"/>
          <a:stretch/>
        </p:blipFill>
        <p:spPr>
          <a:xfrm>
            <a:off x="184324" y="127595"/>
            <a:ext cx="11798300" cy="6512763"/>
          </a:xfrm>
          <a:prstGeom prst="rect">
            <a:avLst/>
          </a:prstGeom>
          <a:noFill/>
          <a:ln w="76200">
            <a:solidFill>
              <a:srgbClr val="FF0000"/>
            </a:solidFill>
          </a:ln>
        </p:spPr>
      </p:pic>
      <p:sp>
        <p:nvSpPr>
          <p:cNvPr id="4" name="TextBox 3">
            <a:extLst>
              <a:ext uri="{FF2B5EF4-FFF2-40B4-BE49-F238E27FC236}">
                <a16:creationId xmlns:a16="http://schemas.microsoft.com/office/drawing/2014/main" id="{D157A6E6-7A22-4AB1-B5CA-542ABA963546}"/>
              </a:ext>
            </a:extLst>
          </p:cNvPr>
          <p:cNvSpPr txBox="1"/>
          <p:nvPr/>
        </p:nvSpPr>
        <p:spPr>
          <a:xfrm>
            <a:off x="8843375" y="3169083"/>
            <a:ext cx="2893515" cy="532903"/>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1. HARDWARE</a:t>
            </a:r>
          </a:p>
        </p:txBody>
      </p:sp>
      <p:sp>
        <p:nvSpPr>
          <p:cNvPr id="5" name="TextBox 4">
            <a:extLst>
              <a:ext uri="{FF2B5EF4-FFF2-40B4-BE49-F238E27FC236}">
                <a16:creationId xmlns:a16="http://schemas.microsoft.com/office/drawing/2014/main" id="{47CF78A3-3879-4152-B514-6AC1C3C440DF}"/>
              </a:ext>
            </a:extLst>
          </p:cNvPr>
          <p:cNvSpPr txBox="1"/>
          <p:nvPr/>
        </p:nvSpPr>
        <p:spPr>
          <a:xfrm>
            <a:off x="8843375" y="3805907"/>
            <a:ext cx="2893515" cy="532903"/>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2. SOFTWARE</a:t>
            </a:r>
          </a:p>
        </p:txBody>
      </p:sp>
      <p:sp>
        <p:nvSpPr>
          <p:cNvPr id="6" name="TextBox 5">
            <a:extLst>
              <a:ext uri="{FF2B5EF4-FFF2-40B4-BE49-F238E27FC236}">
                <a16:creationId xmlns:a16="http://schemas.microsoft.com/office/drawing/2014/main" id="{C78FB952-25C3-468B-ABE3-E4A8755FB341}"/>
              </a:ext>
            </a:extLst>
          </p:cNvPr>
          <p:cNvSpPr txBox="1"/>
          <p:nvPr/>
        </p:nvSpPr>
        <p:spPr>
          <a:xfrm>
            <a:off x="8843376" y="4429351"/>
            <a:ext cx="2893512" cy="532903"/>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3. SECURITY</a:t>
            </a:r>
          </a:p>
        </p:txBody>
      </p:sp>
      <p:sp>
        <p:nvSpPr>
          <p:cNvPr id="8" name="TextBox 7">
            <a:extLst>
              <a:ext uri="{FF2B5EF4-FFF2-40B4-BE49-F238E27FC236}">
                <a16:creationId xmlns:a16="http://schemas.microsoft.com/office/drawing/2014/main" id="{39B2ED08-CB84-44BD-8E7A-31A9148D0790}"/>
              </a:ext>
            </a:extLst>
          </p:cNvPr>
          <p:cNvSpPr txBox="1"/>
          <p:nvPr/>
        </p:nvSpPr>
        <p:spPr>
          <a:xfrm>
            <a:off x="8843377" y="5090099"/>
            <a:ext cx="2893514" cy="532903"/>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4. LEARNING</a:t>
            </a:r>
          </a:p>
        </p:txBody>
      </p:sp>
      <p:sp>
        <p:nvSpPr>
          <p:cNvPr id="9" name="TextBox 8">
            <a:extLst>
              <a:ext uri="{FF2B5EF4-FFF2-40B4-BE49-F238E27FC236}">
                <a16:creationId xmlns:a16="http://schemas.microsoft.com/office/drawing/2014/main" id="{5804DEF4-874E-4747-BA2B-27603F46DC5E}"/>
              </a:ext>
            </a:extLst>
          </p:cNvPr>
          <p:cNvSpPr txBox="1"/>
          <p:nvPr/>
        </p:nvSpPr>
        <p:spPr>
          <a:xfrm>
            <a:off x="8843377" y="5780680"/>
            <a:ext cx="2893513" cy="532903"/>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5. ADOPTION</a:t>
            </a:r>
          </a:p>
        </p:txBody>
      </p:sp>
      <p:sp>
        <p:nvSpPr>
          <p:cNvPr id="10" name="TextBox 9">
            <a:extLst>
              <a:ext uri="{FF2B5EF4-FFF2-40B4-BE49-F238E27FC236}">
                <a16:creationId xmlns:a16="http://schemas.microsoft.com/office/drawing/2014/main" id="{700BBA85-EBD8-4E6D-9432-DEAA8615C384}"/>
              </a:ext>
            </a:extLst>
          </p:cNvPr>
          <p:cNvSpPr txBox="1"/>
          <p:nvPr/>
        </p:nvSpPr>
        <p:spPr>
          <a:xfrm>
            <a:off x="350509" y="287107"/>
            <a:ext cx="6313338" cy="584775"/>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uxilia" panose="02000000000000000000" pitchFamily="2" charset="77"/>
                <a:ea typeface="+mn-ea"/>
                <a:cs typeface="Auxilia" panose="02000000000000000000" pitchFamily="2" charset="77"/>
              </a:rPr>
              <a:t>Digital Collaboration Project</a:t>
            </a:r>
          </a:p>
        </p:txBody>
      </p:sp>
      <p:sp>
        <p:nvSpPr>
          <p:cNvPr id="11" name="TextBox 10">
            <a:extLst>
              <a:ext uri="{FF2B5EF4-FFF2-40B4-BE49-F238E27FC236}">
                <a16:creationId xmlns:a16="http://schemas.microsoft.com/office/drawing/2014/main" id="{94C04EA7-F263-42A4-A37B-6EEDC940CB86}"/>
              </a:ext>
            </a:extLst>
          </p:cNvPr>
          <p:cNvSpPr txBox="1"/>
          <p:nvPr/>
        </p:nvSpPr>
        <p:spPr>
          <a:xfrm>
            <a:off x="7002049" y="328974"/>
            <a:ext cx="4724404" cy="1015663"/>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GOAL: Increase our partners and beneficiaries’ digital collaboration capacity – scale impact</a:t>
            </a:r>
            <a:endParaRPr kumimoji="0" lang="en-GB"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426111D-A5F5-43F5-8480-740B0394D1E6}"/>
              </a:ext>
            </a:extLst>
          </p:cNvPr>
          <p:cNvSpPr txBox="1"/>
          <p:nvPr/>
        </p:nvSpPr>
        <p:spPr>
          <a:xfrm>
            <a:off x="7002049" y="1504855"/>
            <a:ext cx="4724404" cy="1065676"/>
          </a:xfrm>
          <a:prstGeom prst="rect">
            <a:avLst/>
          </a:prstGeom>
          <a:solidFill>
            <a:srgbClr val="FF0000"/>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GOAL: Ensure program continuity </a:t>
            </a:r>
            <a:r>
              <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while reducing travel carbon footprint by 20% (year on year)</a:t>
            </a:r>
            <a:endParaRPr kumimoji="0" lang="en-GB"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346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707092D-C38F-1A4F-AD37-A9116C2E36D2}"/>
              </a:ext>
            </a:extLst>
          </p:cNvPr>
          <p:cNvPicPr>
            <a:picLocks noChangeAspect="1"/>
          </p:cNvPicPr>
          <p:nvPr/>
        </p:nvPicPr>
        <p:blipFill rotWithShape="1">
          <a:blip r:embed="rId2"/>
          <a:srcRect t="9740" r="1" b="16660"/>
          <a:stretch/>
        </p:blipFill>
        <p:spPr>
          <a:xfrm>
            <a:off x="214466" y="185107"/>
            <a:ext cx="11772942" cy="6533840"/>
          </a:xfrm>
          <a:prstGeom prst="rect">
            <a:avLst/>
          </a:prstGeom>
          <a:ln w="76200">
            <a:solidFill>
              <a:srgbClr val="FF0000"/>
            </a:solidFill>
          </a:ln>
        </p:spPr>
      </p:pic>
      <p:sp>
        <p:nvSpPr>
          <p:cNvPr id="4" name="TextBox 3">
            <a:extLst>
              <a:ext uri="{FF2B5EF4-FFF2-40B4-BE49-F238E27FC236}">
                <a16:creationId xmlns:a16="http://schemas.microsoft.com/office/drawing/2014/main" id="{50F21842-1B4F-4D1C-B463-FA764BAAF444}"/>
              </a:ext>
            </a:extLst>
          </p:cNvPr>
          <p:cNvSpPr txBox="1"/>
          <p:nvPr/>
        </p:nvSpPr>
        <p:spPr>
          <a:xfrm>
            <a:off x="350726" y="329582"/>
            <a:ext cx="6814161" cy="584775"/>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uxilia" panose="02000000000000000000" pitchFamily="2" charset="77"/>
                <a:ea typeface="+mn-ea"/>
                <a:cs typeface="Auxilia" panose="02000000000000000000" pitchFamily="2" charset="77"/>
              </a:rPr>
              <a:t>Youth-Led Digital Engagement Project</a:t>
            </a:r>
          </a:p>
        </p:txBody>
      </p:sp>
    </p:spTree>
    <p:extLst>
      <p:ext uri="{BB962C8B-B14F-4D97-AF65-F5344CB8AC3E}">
        <p14:creationId xmlns:p14="http://schemas.microsoft.com/office/powerpoint/2010/main" val="3999643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FC10D-A98D-BF44-855B-8AAC9B80D684}"/>
              </a:ext>
            </a:extLst>
          </p:cNvPr>
          <p:cNvSpPr txBox="1"/>
          <p:nvPr/>
        </p:nvSpPr>
        <p:spPr>
          <a:xfrm>
            <a:off x="2711450" y="3075057"/>
            <a:ext cx="67691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uxilia" panose="02000000000000000000" pitchFamily="2" charset="77"/>
                <a:ea typeface="+mn-ea"/>
                <a:cs typeface="Auxilia" panose="02000000000000000000" pitchFamily="2" charset="77"/>
              </a:rPr>
              <a:t>Thank you.</a:t>
            </a:r>
          </a:p>
        </p:txBody>
      </p:sp>
    </p:spTree>
    <p:extLst>
      <p:ext uri="{BB962C8B-B14F-4D97-AF65-F5344CB8AC3E}">
        <p14:creationId xmlns:p14="http://schemas.microsoft.com/office/powerpoint/2010/main" val="4159942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map&#10;&#10;Description automatically generated with low confidence">
            <a:extLst>
              <a:ext uri="{FF2B5EF4-FFF2-40B4-BE49-F238E27FC236}">
                <a16:creationId xmlns:a16="http://schemas.microsoft.com/office/drawing/2014/main" id="{88C844B3-E4FE-49E8-B255-80E1A715897D}"/>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1" y="10"/>
            <a:ext cx="9669642" cy="6857990"/>
          </a:xfrm>
          <a:prstGeom prst="rect">
            <a:avLst/>
          </a:prstGeom>
        </p:spPr>
      </p:pic>
      <p:sp>
        <p:nvSpPr>
          <p:cNvPr id="34"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B2A06D-BAC5-4DA8-B754-45843CA34DA8}"/>
              </a:ext>
            </a:extLst>
          </p:cNvPr>
          <p:cNvSpPr>
            <a:spLocks noGrp="1"/>
          </p:cNvSpPr>
          <p:nvPr>
            <p:ph type="title"/>
          </p:nvPr>
        </p:nvSpPr>
        <p:spPr>
          <a:xfrm>
            <a:off x="7531610" y="365125"/>
            <a:ext cx="4124902" cy="1899912"/>
          </a:xfrm>
        </p:spPr>
        <p:txBody>
          <a:bodyPr>
            <a:normAutofit fontScale="90000"/>
          </a:bodyPr>
          <a:lstStyle/>
          <a:p>
            <a:r>
              <a:rPr lang="en-US" sz="4000" b="1" dirty="0">
                <a:solidFill>
                  <a:schemeClr val="accent2">
                    <a:lumMod val="75000"/>
                  </a:schemeClr>
                </a:solidFill>
                <a:latin typeface="Source Sans Pro" panose="020B0503030403020204" pitchFamily="34" charset="0"/>
                <a:ea typeface="Source Sans Pro" panose="020B0503030403020204" pitchFamily="34" charset="0"/>
              </a:rPr>
              <a:t>Tools and Barriers for Inclusive Digital Capacity Building</a:t>
            </a:r>
            <a:br>
              <a:rPr lang="en-US" sz="4000" b="1" dirty="0">
                <a:solidFill>
                  <a:schemeClr val="accent2">
                    <a:lumMod val="75000"/>
                  </a:schemeClr>
                </a:solidFill>
                <a:latin typeface="Source Sans Pro" panose="020B0503030403020204" pitchFamily="34" charset="0"/>
                <a:ea typeface="Source Sans Pro" panose="020B0503030403020204" pitchFamily="34" charset="0"/>
              </a:rPr>
            </a:br>
            <a:endParaRPr lang="en-US" sz="4000" b="1" dirty="0">
              <a:solidFill>
                <a:schemeClr val="accent2">
                  <a:lumMod val="75000"/>
                </a:schemeClr>
              </a:solidFill>
              <a:latin typeface="Source Sans Pro" panose="020B0503030403020204" pitchFamily="34" charset="0"/>
              <a:ea typeface="Source Sans Pro" panose="020B0503030403020204" pitchFamily="34" charset="0"/>
            </a:endParaRPr>
          </a:p>
        </p:txBody>
      </p:sp>
      <p:pic>
        <p:nvPicPr>
          <p:cNvPr id="6" name="Picture 5">
            <a:extLst>
              <a:ext uri="{FF2B5EF4-FFF2-40B4-BE49-F238E27FC236}">
                <a16:creationId xmlns:a16="http://schemas.microsoft.com/office/drawing/2014/main" id="{892F3F7D-4651-48C8-85A3-422013B94151}"/>
              </a:ext>
            </a:extLst>
          </p:cNvPr>
          <p:cNvPicPr>
            <a:picLocks noChangeAspect="1"/>
          </p:cNvPicPr>
          <p:nvPr/>
        </p:nvPicPr>
        <p:blipFill>
          <a:blip r:embed="rId3"/>
          <a:stretch>
            <a:fillRect/>
          </a:stretch>
        </p:blipFill>
        <p:spPr>
          <a:xfrm>
            <a:off x="7708399" y="6173028"/>
            <a:ext cx="4298053" cy="688908"/>
          </a:xfrm>
          <a:prstGeom prst="rect">
            <a:avLst/>
          </a:prstGeom>
        </p:spPr>
      </p:pic>
      <p:sp>
        <p:nvSpPr>
          <p:cNvPr id="7" name="Rectangle 6">
            <a:extLst>
              <a:ext uri="{FF2B5EF4-FFF2-40B4-BE49-F238E27FC236}">
                <a16:creationId xmlns:a16="http://schemas.microsoft.com/office/drawing/2014/main" id="{498EBE33-43F2-44EE-BAD5-7C6CBDDDA05F}"/>
              </a:ext>
            </a:extLst>
          </p:cNvPr>
          <p:cNvSpPr/>
          <p:nvPr/>
        </p:nvSpPr>
        <p:spPr>
          <a:xfrm>
            <a:off x="12076234" y="6173028"/>
            <a:ext cx="115766" cy="684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with medium confidence">
            <a:extLst>
              <a:ext uri="{FF2B5EF4-FFF2-40B4-BE49-F238E27FC236}">
                <a16:creationId xmlns:a16="http://schemas.microsoft.com/office/drawing/2014/main" id="{45FB0CE9-204E-40FB-A910-D8CC5051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851" y="1269678"/>
            <a:ext cx="4318643" cy="4318643"/>
          </a:xfrm>
          <a:prstGeom prst="ellipse">
            <a:avLst/>
          </a:prstGeom>
        </p:spPr>
      </p:pic>
      <p:sp>
        <p:nvSpPr>
          <p:cNvPr id="12" name="Google Shape;585;p45">
            <a:extLst>
              <a:ext uri="{FF2B5EF4-FFF2-40B4-BE49-F238E27FC236}">
                <a16:creationId xmlns:a16="http://schemas.microsoft.com/office/drawing/2014/main" id="{FBE6A665-9D91-4D9E-8AA8-B83D57FE0BF2}"/>
              </a:ext>
            </a:extLst>
          </p:cNvPr>
          <p:cNvSpPr txBox="1">
            <a:spLocks noGrp="1"/>
          </p:cNvSpPr>
          <p:nvPr>
            <p:ph idx="1"/>
          </p:nvPr>
        </p:nvSpPr>
        <p:spPr>
          <a:xfrm>
            <a:off x="7531100" y="2433638"/>
            <a:ext cx="4125412" cy="3743325"/>
          </a:xfrm>
          <a:prstGeom prst="rect">
            <a:avLst/>
          </a:prstGeom>
          <a:noFill/>
          <a:ln>
            <a:noFill/>
          </a:ln>
        </p:spPr>
        <p:txBody>
          <a:bodyPr spcFirstLastPara="1" wrap="square" lIns="0" tIns="0" rIns="0" bIns="0" anchor="t" anchorCtr="0">
            <a:noAutofit/>
          </a:bodyPr>
          <a:lstStyle/>
          <a:p>
            <a:pPr marL="0" indent="0" defTabSz="1219170">
              <a:buClr>
                <a:srgbClr val="000000"/>
              </a:buClr>
              <a:buNone/>
            </a:pPr>
            <a:r>
              <a:rPr lang="en-US" b="1" kern="0" dirty="0">
                <a:latin typeface="Source Sans Pro"/>
                <a:ea typeface="Source Sans Pro"/>
                <a:cs typeface="Source Sans Pro"/>
                <a:sym typeface="Source Sans Pro"/>
              </a:rPr>
              <a:t>Jesus Melendez Vicente</a:t>
            </a:r>
          </a:p>
          <a:p>
            <a:pPr marL="0" indent="0" defTabSz="1219170">
              <a:buClr>
                <a:srgbClr val="000000"/>
              </a:buClr>
              <a:buNone/>
            </a:pPr>
            <a:r>
              <a:rPr lang="en-US" kern="0" dirty="0">
                <a:latin typeface="Source Sans Pro"/>
                <a:ea typeface="Source Sans Pro"/>
                <a:cs typeface="Source Sans Pro"/>
                <a:sym typeface="Source Sans Pro"/>
              </a:rPr>
              <a:t>Senior Technical Advisor, Data &amp; Digital Development</a:t>
            </a:r>
          </a:p>
          <a:p>
            <a:pPr marL="0" indent="0" defTabSz="1219170">
              <a:buClr>
                <a:srgbClr val="000000"/>
              </a:buClr>
              <a:buNone/>
            </a:pPr>
            <a:r>
              <a:rPr lang="en-US" b="1" kern="0" dirty="0">
                <a:latin typeface="Source Sans Pro"/>
                <a:ea typeface="Source Sans Pro"/>
                <a:cs typeface="Source Sans Pro"/>
                <a:sym typeface="Source Sans Pro"/>
              </a:rPr>
              <a:t>IREX </a:t>
            </a:r>
          </a:p>
          <a:p>
            <a:pPr marL="0" indent="0" defTabSz="1219170">
              <a:spcBef>
                <a:spcPts val="533"/>
              </a:spcBef>
              <a:buClr>
                <a:srgbClr val="000000"/>
              </a:buClr>
              <a:buNone/>
            </a:pPr>
            <a:endParaRPr lang="en-US" b="1" kern="0" dirty="0">
              <a:latin typeface="Source Sans Pro"/>
              <a:ea typeface="Source Sans Pro"/>
              <a:cs typeface="Source Sans Pro"/>
              <a:sym typeface="Source Sans Pro"/>
            </a:endParaRP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2CE30050-75A4-4F98-B963-1E6B440B6D8E}"/>
              </a:ext>
            </a:extLst>
          </p:cNvPr>
          <p:cNvPicPr>
            <a:picLocks noChangeAspect="1"/>
          </p:cNvPicPr>
          <p:nvPr/>
        </p:nvPicPr>
        <p:blipFill>
          <a:blip r:embed="rId5"/>
          <a:stretch>
            <a:fillRect/>
          </a:stretch>
        </p:blipFill>
        <p:spPr>
          <a:xfrm>
            <a:off x="2209805" y="1249806"/>
            <a:ext cx="4318643" cy="4358386"/>
          </a:xfrm>
          <a:prstGeom prst="rect">
            <a:avLst/>
          </a:prstGeom>
        </p:spPr>
      </p:pic>
    </p:spTree>
    <p:extLst>
      <p:ext uri="{BB962C8B-B14F-4D97-AF65-F5344CB8AC3E}">
        <p14:creationId xmlns:p14="http://schemas.microsoft.com/office/powerpoint/2010/main" val="19387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7D9DE-F8B6-40F4-BDD0-892F8B626739}"/>
              </a:ext>
            </a:extLst>
          </p:cNvPr>
          <p:cNvPicPr>
            <a:picLocks noChangeAspect="1"/>
          </p:cNvPicPr>
          <p:nvPr/>
        </p:nvPicPr>
        <p:blipFill>
          <a:blip r:embed="rId2"/>
          <a:stretch>
            <a:fillRect/>
          </a:stretch>
        </p:blipFill>
        <p:spPr>
          <a:xfrm>
            <a:off x="0" y="-930894"/>
            <a:ext cx="12192000" cy="7750999"/>
          </a:xfrm>
          <a:prstGeom prst="rect">
            <a:avLst/>
          </a:prstGeom>
        </p:spPr>
      </p:pic>
      <p:pic>
        <p:nvPicPr>
          <p:cNvPr id="11" name="Picture 10" descr="IREX_Logo_Color-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591" y="5835235"/>
            <a:ext cx="2128276" cy="1052356"/>
          </a:xfrm>
          <a:prstGeom prst="rect">
            <a:avLst/>
          </a:prstGeom>
        </p:spPr>
      </p:pic>
      <p:sp>
        <p:nvSpPr>
          <p:cNvPr id="22" name="Rectangle 21"/>
          <p:cNvSpPr/>
          <p:nvPr/>
        </p:nvSpPr>
        <p:spPr>
          <a:xfrm>
            <a:off x="0" y="6762751"/>
            <a:ext cx="12192000" cy="103656"/>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Arial" charset="0"/>
            </a:endParaRPr>
          </a:p>
        </p:txBody>
      </p:sp>
      <p:sp>
        <p:nvSpPr>
          <p:cNvPr id="10" name="Title 1"/>
          <p:cNvSpPr txBox="1">
            <a:spLocks/>
          </p:cNvSpPr>
          <p:nvPr/>
        </p:nvSpPr>
        <p:spPr>
          <a:xfrm>
            <a:off x="0" y="4082142"/>
            <a:ext cx="12202160" cy="1801527"/>
          </a:xfrm>
          <a:prstGeom prst="rect">
            <a:avLst/>
          </a:prstGeom>
          <a:solidFill>
            <a:srgbClr val="075254">
              <a:alpha val="85000"/>
            </a:srgbClr>
          </a:solidFill>
        </p:spPr>
        <p:txBody>
          <a:bodyPr vert="horz" lIns="121920" tIns="60960" rIns="121920" bIns="6096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algn="l" defTabSz="1219170"/>
            <a:endParaRPr lang="en-JM" sz="5867" kern="0" spc="-67">
              <a:solidFill>
                <a:srgbClr val="F79646"/>
              </a:solidFill>
              <a:highlight>
                <a:srgbClr val="075254"/>
              </a:highlight>
              <a:latin typeface="Arial Regular" charset="0"/>
              <a:ea typeface="Arial" charset="0"/>
              <a:cs typeface="Arial Regular" charset="0"/>
            </a:endParaRPr>
          </a:p>
        </p:txBody>
      </p:sp>
      <p:sp>
        <p:nvSpPr>
          <p:cNvPr id="7" name="Title 1"/>
          <p:cNvSpPr txBox="1">
            <a:spLocks/>
          </p:cNvSpPr>
          <p:nvPr/>
        </p:nvSpPr>
        <p:spPr>
          <a:xfrm>
            <a:off x="677334" y="3739447"/>
            <a:ext cx="11364729" cy="196426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algn="l" defTabSz="1219170"/>
            <a:r>
              <a:rPr lang="en-US" sz="5333" b="1" dirty="0">
                <a:solidFill>
                  <a:prstClr val="white"/>
                </a:solidFill>
                <a:latin typeface="Arial" charset="0"/>
                <a:ea typeface="Arial" charset="0"/>
                <a:cs typeface="Arial" charset="0"/>
              </a:rPr>
              <a:t>Virtual Learning Thrust</a:t>
            </a:r>
            <a:endParaRPr lang="en-JM" sz="5333" kern="0" spc="-67" dirty="0">
              <a:solidFill>
                <a:prstClr val="white"/>
              </a:solidFill>
              <a:latin typeface="Arial Regular" charset="0"/>
              <a:ea typeface="Arial" charset="0"/>
              <a:cs typeface="Arial Regular" charset="0"/>
            </a:endParaRPr>
          </a:p>
        </p:txBody>
      </p:sp>
      <p:sp>
        <p:nvSpPr>
          <p:cNvPr id="9" name="TextBox 8"/>
          <p:cNvSpPr txBox="1"/>
          <p:nvPr/>
        </p:nvSpPr>
        <p:spPr>
          <a:xfrm>
            <a:off x="694268" y="5161120"/>
            <a:ext cx="11139145" cy="615553"/>
          </a:xfrm>
          <a:prstGeom prst="rect">
            <a:avLst/>
          </a:prstGeom>
          <a:noFill/>
        </p:spPr>
        <p:txBody>
          <a:bodyPr wrap="square" lIns="121920" tIns="60960" rIns="121920" bIns="60960" rtlCol="0" anchor="t">
            <a:spAutoFit/>
          </a:bodyPr>
          <a:lstStyle/>
          <a:p>
            <a:pPr defTabSz="1219170"/>
            <a:r>
              <a:rPr lang="en-US" sz="3200" b="1" dirty="0">
                <a:solidFill>
                  <a:prstClr val="white"/>
                </a:solidFill>
                <a:latin typeface="Arial"/>
                <a:cs typeface="Arial"/>
              </a:rPr>
              <a:t>ICT4D webinar: Digital Skills for a Global Workforce</a:t>
            </a:r>
          </a:p>
        </p:txBody>
      </p:sp>
    </p:spTree>
    <p:extLst>
      <p:ext uri="{BB962C8B-B14F-4D97-AF65-F5344CB8AC3E}">
        <p14:creationId xmlns:p14="http://schemas.microsoft.com/office/powerpoint/2010/main" val="316594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56" y="1515996"/>
            <a:ext cx="10667200" cy="4947017"/>
          </a:xfrm>
          <a:prstGeom prst="rect">
            <a:avLst/>
          </a:prstGeom>
        </p:spPr>
      </p:pic>
      <p:sp>
        <p:nvSpPr>
          <p:cNvPr id="13" name="Title 1"/>
          <p:cNvSpPr txBox="1">
            <a:spLocks/>
          </p:cNvSpPr>
          <p:nvPr/>
        </p:nvSpPr>
        <p:spPr>
          <a:xfrm>
            <a:off x="133014" y="294948"/>
            <a:ext cx="11603485" cy="1071113"/>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defTabSz="1219170">
              <a:lnSpc>
                <a:spcPct val="120000"/>
              </a:lnSpc>
            </a:pPr>
            <a:r>
              <a:rPr lang="en-JM" sz="3200" b="1" dirty="0">
                <a:solidFill>
                  <a:srgbClr val="009BA0"/>
                </a:solidFill>
                <a:latin typeface="Arial Regular"/>
                <a:ea typeface="Arial" charset="0"/>
                <a:cs typeface="Arial Regular" charset="0"/>
              </a:rPr>
              <a:t>Center for Applied Learning &amp; Impact (CALI) Virtual Thrust Initiatives</a:t>
            </a:r>
            <a:endParaRPr lang="en-US" sz="3200" b="1" dirty="0">
              <a:solidFill>
                <a:srgbClr val="009BA0"/>
              </a:solidFill>
              <a:latin typeface="Arial Regular"/>
              <a:ea typeface="Arial" charset="0"/>
              <a:cs typeface="Arial Regular" charset="0"/>
            </a:endParaRPr>
          </a:p>
        </p:txBody>
      </p:sp>
      <p:sp>
        <p:nvSpPr>
          <p:cNvPr id="8" name="Rectangle 7"/>
          <p:cNvSpPr/>
          <p:nvPr/>
        </p:nvSpPr>
        <p:spPr>
          <a:xfrm>
            <a:off x="0" y="6762751"/>
            <a:ext cx="12192000" cy="103656"/>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Arial" charset="0"/>
            </a:endParaRPr>
          </a:p>
        </p:txBody>
      </p:sp>
      <p:pic>
        <p:nvPicPr>
          <p:cNvPr id="9" name="Picture 8" descr="IREX_Logo_Color-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1804" y="6017853"/>
            <a:ext cx="1393104" cy="696552"/>
          </a:xfrm>
          <a:prstGeom prst="rect">
            <a:avLst/>
          </a:prstGeom>
        </p:spPr>
      </p:pic>
      <p:cxnSp>
        <p:nvCxnSpPr>
          <p:cNvPr id="688" name="Straight Connector 687"/>
          <p:cNvCxnSpPr>
            <a:cxnSpLocks/>
          </p:cNvCxnSpPr>
          <p:nvPr/>
        </p:nvCxnSpPr>
        <p:spPr>
          <a:xfrm flipV="1">
            <a:off x="787423" y="1456728"/>
            <a:ext cx="10786511" cy="59267"/>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Diagram 2">
            <a:extLst>
              <a:ext uri="{FF2B5EF4-FFF2-40B4-BE49-F238E27FC236}">
                <a16:creationId xmlns:a16="http://schemas.microsoft.com/office/drawing/2014/main" id="{0C363015-CBDE-422C-A06F-8B10896AF48A}"/>
              </a:ext>
            </a:extLst>
          </p:cNvPr>
          <p:cNvGraphicFramePr/>
          <p:nvPr/>
        </p:nvGraphicFramePr>
        <p:xfrm>
          <a:off x="1023258" y="2667000"/>
          <a:ext cx="10172095" cy="3349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37ADA9C1-8F73-421A-B81D-F1E61DDCD8DB}"/>
              </a:ext>
            </a:extLst>
          </p:cNvPr>
          <p:cNvSpPr txBox="1"/>
          <p:nvPr/>
        </p:nvSpPr>
        <p:spPr>
          <a:xfrm>
            <a:off x="923645" y="1776101"/>
            <a:ext cx="10231199" cy="584775"/>
          </a:xfrm>
          <a:prstGeom prst="rect">
            <a:avLst/>
          </a:prstGeom>
          <a:noFill/>
        </p:spPr>
        <p:txBody>
          <a:bodyPr wrap="none" rtlCol="0">
            <a:spAutoFit/>
          </a:bodyPr>
          <a:lstStyle/>
          <a:p>
            <a:pPr defTabSz="1219170"/>
            <a:r>
              <a:rPr lang="en-US" sz="3200" b="1" dirty="0">
                <a:solidFill>
                  <a:srgbClr val="376D70"/>
                </a:solidFill>
                <a:latin typeface="Calibri"/>
              </a:rPr>
              <a:t>Towards strengthening virtual learning capacity and impact</a:t>
            </a:r>
          </a:p>
        </p:txBody>
      </p:sp>
    </p:spTree>
    <p:extLst>
      <p:ext uri="{BB962C8B-B14F-4D97-AF65-F5344CB8AC3E}">
        <p14:creationId xmlns:p14="http://schemas.microsoft.com/office/powerpoint/2010/main" val="341430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33014" y="294948"/>
            <a:ext cx="11603485" cy="1071113"/>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defTabSz="1219170">
              <a:lnSpc>
                <a:spcPct val="120000"/>
              </a:lnSpc>
            </a:pPr>
            <a:r>
              <a:rPr lang="en-JM" sz="3733" b="1" dirty="0">
                <a:solidFill>
                  <a:srgbClr val="009BA0"/>
                </a:solidFill>
                <a:latin typeface="Arial Regular"/>
                <a:ea typeface="Arial" charset="0"/>
                <a:cs typeface="Arial Regular" charset="0"/>
              </a:rPr>
              <a:t>Zoom In Online Collaboration Guide</a:t>
            </a:r>
            <a:endParaRPr lang="en-US" sz="3733" b="1" dirty="0">
              <a:solidFill>
                <a:srgbClr val="009BA0"/>
              </a:solidFill>
              <a:latin typeface="Arial Regular"/>
              <a:ea typeface="Arial" charset="0"/>
              <a:cs typeface="Arial Regular" charset="0"/>
            </a:endParaRPr>
          </a:p>
        </p:txBody>
      </p:sp>
      <p:sp>
        <p:nvSpPr>
          <p:cNvPr id="8" name="Rectangle 7"/>
          <p:cNvSpPr/>
          <p:nvPr/>
        </p:nvSpPr>
        <p:spPr>
          <a:xfrm>
            <a:off x="0" y="6762751"/>
            <a:ext cx="12192000" cy="103656"/>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Arial" charset="0"/>
            </a:endParaRPr>
          </a:p>
        </p:txBody>
      </p:sp>
      <p:pic>
        <p:nvPicPr>
          <p:cNvPr id="9" name="Picture 8" descr="IREX_Logo_Color-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804" y="6017853"/>
            <a:ext cx="1393104" cy="696552"/>
          </a:xfrm>
          <a:prstGeom prst="rect">
            <a:avLst/>
          </a:prstGeom>
        </p:spPr>
      </p:pic>
      <p:cxnSp>
        <p:nvCxnSpPr>
          <p:cNvPr id="688" name="Straight Connector 687"/>
          <p:cNvCxnSpPr>
            <a:cxnSpLocks/>
          </p:cNvCxnSpPr>
          <p:nvPr/>
        </p:nvCxnSpPr>
        <p:spPr>
          <a:xfrm flipV="1">
            <a:off x="787423" y="1336988"/>
            <a:ext cx="10786511" cy="59267"/>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D13472F-09FA-43C2-88F2-E21D4338A595}"/>
              </a:ext>
            </a:extLst>
          </p:cNvPr>
          <p:cNvSpPr txBox="1"/>
          <p:nvPr/>
        </p:nvSpPr>
        <p:spPr>
          <a:xfrm>
            <a:off x="357678" y="1557287"/>
            <a:ext cx="6337036" cy="4852162"/>
          </a:xfrm>
          <a:prstGeom prst="rect">
            <a:avLst/>
          </a:prstGeom>
          <a:noFill/>
        </p:spPr>
        <p:txBody>
          <a:bodyPr wrap="square">
            <a:spAutoFit/>
          </a:bodyPr>
          <a:lstStyle/>
          <a:p>
            <a:pPr defTabSz="1219170"/>
            <a:r>
              <a:rPr lang="en-US" sz="3200" i="1" dirty="0">
                <a:solidFill>
                  <a:srgbClr val="376D70"/>
                </a:solidFill>
                <a:latin typeface="Calibri"/>
              </a:rPr>
              <a:t>For:</a:t>
            </a:r>
          </a:p>
          <a:p>
            <a:pPr marL="457189" indent="-457189" defTabSz="1219170">
              <a:buFont typeface="Arial" panose="020B0604020202020204" pitchFamily="34" charset="0"/>
              <a:buChar char="•"/>
            </a:pPr>
            <a:r>
              <a:rPr lang="en-US" sz="3200" dirty="0">
                <a:solidFill>
                  <a:srgbClr val="376D70"/>
                </a:solidFill>
                <a:latin typeface="Calibri"/>
              </a:rPr>
              <a:t>All Professionals</a:t>
            </a:r>
          </a:p>
          <a:p>
            <a:pPr marL="457189" indent="-457189" defTabSz="1219170">
              <a:buFont typeface="Arial" panose="020B0604020202020204" pitchFamily="34" charset="0"/>
              <a:buChar char="•"/>
            </a:pPr>
            <a:r>
              <a:rPr lang="en-US" sz="3200" dirty="0">
                <a:solidFill>
                  <a:srgbClr val="376D70"/>
                </a:solidFill>
                <a:latin typeface="Calibri"/>
              </a:rPr>
              <a:t>Trainers </a:t>
            </a:r>
          </a:p>
          <a:p>
            <a:pPr defTabSz="1219170"/>
            <a:endParaRPr lang="en-US" sz="3200" dirty="0">
              <a:solidFill>
                <a:srgbClr val="376D70"/>
              </a:solidFill>
              <a:latin typeface="Calibri"/>
            </a:endParaRPr>
          </a:p>
          <a:p>
            <a:pPr defTabSz="1219170"/>
            <a:r>
              <a:rPr lang="en-US" sz="3200" i="1" dirty="0">
                <a:solidFill>
                  <a:srgbClr val="376D70"/>
                </a:solidFill>
                <a:latin typeface="Calibri"/>
              </a:rPr>
              <a:t>Contains:</a:t>
            </a:r>
          </a:p>
          <a:p>
            <a:pPr marL="380990" indent="-380990" defTabSz="1219170">
              <a:buFont typeface="Arial" panose="020B0604020202020204" pitchFamily="34" charset="0"/>
              <a:buChar char="•"/>
            </a:pPr>
            <a:r>
              <a:rPr lang="en-US" sz="2133" dirty="0">
                <a:solidFill>
                  <a:srgbClr val="376D70"/>
                </a:solidFill>
                <a:latin typeface="Calibri"/>
              </a:rPr>
              <a:t>Considerations for designing online collaboration and learning experiences. Focus on purpose (learn, connect, reflect, monitor)</a:t>
            </a:r>
          </a:p>
          <a:p>
            <a:pPr marL="380990" indent="-380990" defTabSz="1219170">
              <a:buFont typeface="Arial" panose="020B0604020202020204" pitchFamily="34" charset="0"/>
              <a:buChar char="•"/>
            </a:pPr>
            <a:r>
              <a:rPr lang="en-US" sz="2133" dirty="0">
                <a:solidFill>
                  <a:srgbClr val="376D70"/>
                </a:solidFill>
                <a:latin typeface="Calibri"/>
              </a:rPr>
              <a:t>Practical tips and examples  </a:t>
            </a:r>
          </a:p>
          <a:p>
            <a:pPr marL="380990" indent="-380990" defTabSz="1219170">
              <a:buFont typeface="Arial" panose="020B0604020202020204" pitchFamily="34" charset="0"/>
              <a:buChar char="•"/>
            </a:pPr>
            <a:r>
              <a:rPr lang="en-US" sz="2133" dirty="0">
                <a:solidFill>
                  <a:srgbClr val="376D70"/>
                </a:solidFill>
                <a:latin typeface="Calibri"/>
              </a:rPr>
              <a:t>Diagnostic framework to help you assess audience digital needs and make training/program decisions  </a:t>
            </a:r>
            <a:endParaRPr lang="en-US" sz="2133" dirty="0">
              <a:solidFill>
                <a:srgbClr val="376D70"/>
              </a:solidFill>
              <a:latin typeface="Calibri"/>
              <a:cs typeface="Arial"/>
            </a:endParaRPr>
          </a:p>
          <a:p>
            <a:pPr marL="380990" indent="-380990" defTabSz="1219170">
              <a:buFont typeface="Arial" panose="020B0604020202020204" pitchFamily="34" charset="0"/>
              <a:buChar char="•"/>
            </a:pPr>
            <a:r>
              <a:rPr lang="en-US" sz="2133" dirty="0">
                <a:solidFill>
                  <a:srgbClr val="376D70"/>
                </a:solidFill>
                <a:latin typeface="Calibri"/>
              </a:rPr>
              <a:t>Choose from a list of digital tools by their purpose</a:t>
            </a:r>
            <a:endParaRPr lang="en-US" sz="3733" dirty="0">
              <a:solidFill>
                <a:srgbClr val="376D70"/>
              </a:solidFill>
              <a:latin typeface="Calibri"/>
            </a:endParaRPr>
          </a:p>
        </p:txBody>
      </p:sp>
      <p:grpSp>
        <p:nvGrpSpPr>
          <p:cNvPr id="17" name="Group 16">
            <a:extLst>
              <a:ext uri="{FF2B5EF4-FFF2-40B4-BE49-F238E27FC236}">
                <a16:creationId xmlns:a16="http://schemas.microsoft.com/office/drawing/2014/main" id="{ACDDEEB5-486F-4A15-8E71-C4EE19137A95}"/>
              </a:ext>
            </a:extLst>
          </p:cNvPr>
          <p:cNvGrpSpPr/>
          <p:nvPr/>
        </p:nvGrpSpPr>
        <p:grpSpPr>
          <a:xfrm>
            <a:off x="6774437" y="1629903"/>
            <a:ext cx="5059887" cy="4409860"/>
            <a:chOff x="422495" y="-1557"/>
            <a:chExt cx="6246249" cy="5115028"/>
          </a:xfrm>
        </p:grpSpPr>
        <p:pic>
          <p:nvPicPr>
            <p:cNvPr id="18" name="Picture 17">
              <a:extLst>
                <a:ext uri="{FF2B5EF4-FFF2-40B4-BE49-F238E27FC236}">
                  <a16:creationId xmlns:a16="http://schemas.microsoft.com/office/drawing/2014/main" id="{3783094C-2F78-4EDA-A613-DB65D46DD875}"/>
                </a:ext>
              </a:extLst>
            </p:cNvPr>
            <p:cNvPicPr>
              <a:picLocks noChangeAspect="1"/>
            </p:cNvPicPr>
            <p:nvPr/>
          </p:nvPicPr>
          <p:blipFill rotWithShape="1">
            <a:blip r:embed="rId4"/>
            <a:srcRect b="26689"/>
            <a:stretch/>
          </p:blipFill>
          <p:spPr>
            <a:xfrm>
              <a:off x="429233" y="-1557"/>
              <a:ext cx="6239511" cy="4230756"/>
            </a:xfrm>
            <a:prstGeom prst="rect">
              <a:avLst/>
            </a:prstGeom>
          </p:spPr>
        </p:pic>
        <p:pic>
          <p:nvPicPr>
            <p:cNvPr id="19" name="Picture 18">
              <a:extLst>
                <a:ext uri="{FF2B5EF4-FFF2-40B4-BE49-F238E27FC236}">
                  <a16:creationId xmlns:a16="http://schemas.microsoft.com/office/drawing/2014/main" id="{0D6E2E0A-BF22-4A15-BE36-9792D09C6D88}"/>
                </a:ext>
              </a:extLst>
            </p:cNvPr>
            <p:cNvPicPr>
              <a:picLocks noChangeAspect="1"/>
            </p:cNvPicPr>
            <p:nvPr/>
          </p:nvPicPr>
          <p:blipFill rotWithShape="1">
            <a:blip r:embed="rId4"/>
            <a:srcRect t="72913"/>
            <a:stretch/>
          </p:blipFill>
          <p:spPr>
            <a:xfrm>
              <a:off x="422495" y="3550295"/>
              <a:ext cx="6239512" cy="1563176"/>
            </a:xfrm>
            <a:prstGeom prst="rect">
              <a:avLst/>
            </a:prstGeom>
          </p:spPr>
        </p:pic>
      </p:grpSp>
    </p:spTree>
    <p:extLst>
      <p:ext uri="{BB962C8B-B14F-4D97-AF65-F5344CB8AC3E}">
        <p14:creationId xmlns:p14="http://schemas.microsoft.com/office/powerpoint/2010/main" val="2927644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33014" y="294948"/>
            <a:ext cx="11603485" cy="1071113"/>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defTabSz="1219170">
              <a:lnSpc>
                <a:spcPct val="120000"/>
              </a:lnSpc>
            </a:pPr>
            <a:r>
              <a:rPr lang="en-JM" sz="3733" b="1" dirty="0">
                <a:solidFill>
                  <a:srgbClr val="009BA0"/>
                </a:solidFill>
                <a:latin typeface="Arial Regular"/>
                <a:ea typeface="Arial" charset="0"/>
                <a:cs typeface="Arial Regular" charset="0"/>
              </a:rPr>
              <a:t>Zoom In Inclusion Tip Sheet</a:t>
            </a:r>
            <a:endParaRPr lang="en-US" sz="3733" b="1" dirty="0">
              <a:solidFill>
                <a:srgbClr val="009BA0"/>
              </a:solidFill>
              <a:latin typeface="Arial Regular"/>
              <a:ea typeface="Arial" charset="0"/>
              <a:cs typeface="Arial Regular" charset="0"/>
            </a:endParaRPr>
          </a:p>
        </p:txBody>
      </p:sp>
      <p:sp>
        <p:nvSpPr>
          <p:cNvPr id="8" name="Rectangle 7"/>
          <p:cNvSpPr/>
          <p:nvPr/>
        </p:nvSpPr>
        <p:spPr>
          <a:xfrm>
            <a:off x="0" y="6762751"/>
            <a:ext cx="12192000" cy="103656"/>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Arial" charset="0"/>
            </a:endParaRPr>
          </a:p>
        </p:txBody>
      </p:sp>
      <p:pic>
        <p:nvPicPr>
          <p:cNvPr id="9" name="Picture 8" descr="IREX_Logo_Color-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804" y="6017853"/>
            <a:ext cx="1393104" cy="696552"/>
          </a:xfrm>
          <a:prstGeom prst="rect">
            <a:avLst/>
          </a:prstGeom>
        </p:spPr>
      </p:pic>
      <p:cxnSp>
        <p:nvCxnSpPr>
          <p:cNvPr id="688" name="Straight Connector 687"/>
          <p:cNvCxnSpPr>
            <a:cxnSpLocks/>
          </p:cNvCxnSpPr>
          <p:nvPr/>
        </p:nvCxnSpPr>
        <p:spPr>
          <a:xfrm flipV="1">
            <a:off x="787423" y="1336988"/>
            <a:ext cx="10786511" cy="59267"/>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pic>
        <p:nvPicPr>
          <p:cNvPr id="10" name="Picture 4" descr="Text&#10;&#10;Description automatically generated">
            <a:extLst>
              <a:ext uri="{FF2B5EF4-FFF2-40B4-BE49-F238E27FC236}">
                <a16:creationId xmlns:a16="http://schemas.microsoft.com/office/drawing/2014/main" id="{B3CEB023-99B0-425A-9B1E-619881CA0FBE}"/>
              </a:ext>
            </a:extLst>
          </p:cNvPr>
          <p:cNvPicPr>
            <a:picLocks noChangeAspect="1"/>
          </p:cNvPicPr>
          <p:nvPr/>
        </p:nvPicPr>
        <p:blipFill>
          <a:blip r:embed="rId4"/>
          <a:stretch>
            <a:fillRect/>
          </a:stretch>
        </p:blipFill>
        <p:spPr>
          <a:xfrm>
            <a:off x="893861" y="1606663"/>
            <a:ext cx="3930769" cy="5101531"/>
          </a:xfrm>
          <a:prstGeom prst="rect">
            <a:avLst/>
          </a:prstGeom>
        </p:spPr>
      </p:pic>
      <p:sp>
        <p:nvSpPr>
          <p:cNvPr id="11" name="TextBox 10">
            <a:extLst>
              <a:ext uri="{FF2B5EF4-FFF2-40B4-BE49-F238E27FC236}">
                <a16:creationId xmlns:a16="http://schemas.microsoft.com/office/drawing/2014/main" id="{238ADFF4-7C1B-4BDD-A8A0-5843B54B1D4C}"/>
              </a:ext>
            </a:extLst>
          </p:cNvPr>
          <p:cNvSpPr txBox="1"/>
          <p:nvPr/>
        </p:nvSpPr>
        <p:spPr>
          <a:xfrm>
            <a:off x="5290457" y="2017704"/>
            <a:ext cx="6096000" cy="3347840"/>
          </a:xfrm>
          <a:prstGeom prst="rect">
            <a:avLst/>
          </a:prstGeom>
          <a:noFill/>
        </p:spPr>
        <p:txBody>
          <a:bodyPr wrap="square">
            <a:spAutoFit/>
          </a:bodyPr>
          <a:lstStyle/>
          <a:p>
            <a:pPr defTabSz="1219170">
              <a:lnSpc>
                <a:spcPct val="150000"/>
              </a:lnSpc>
            </a:pPr>
            <a:r>
              <a:rPr lang="en-US" sz="2400" b="1" dirty="0">
                <a:solidFill>
                  <a:srgbClr val="075254"/>
                </a:solidFill>
                <a:latin typeface="Arial Regular"/>
                <a:cs typeface="Arial Regular" charset="0"/>
              </a:rPr>
              <a:t>Overview: </a:t>
            </a:r>
            <a:r>
              <a:rPr lang="en-US" sz="2400" dirty="0">
                <a:solidFill>
                  <a:srgbClr val="075254"/>
                </a:solidFill>
                <a:latin typeface="Arial Regular"/>
                <a:cs typeface="Arial Regular" charset="0"/>
              </a:rPr>
              <a:t>Better Together checklist will support implementers  ensure that virtual learning programming provides meaningful inclusion.</a:t>
            </a:r>
            <a:r>
              <a:rPr lang="en-US" sz="2400" b="1" dirty="0">
                <a:solidFill>
                  <a:srgbClr val="075254"/>
                </a:solidFill>
                <a:latin typeface="Arial Regular"/>
                <a:cs typeface="Arial Regular" charset="0"/>
              </a:rPr>
              <a:t> </a:t>
            </a:r>
            <a:r>
              <a:rPr lang="en-US" sz="2400" dirty="0">
                <a:solidFill>
                  <a:srgbClr val="075254"/>
                </a:solidFill>
                <a:latin typeface="Arial Regular"/>
                <a:cs typeface="Arial Regular" charset="0"/>
              </a:rPr>
              <a:t>To provide practical, informed resources for IREX programs conducting virtual learning.</a:t>
            </a:r>
            <a:endParaRPr lang="en-US" sz="2400" dirty="0">
              <a:solidFill>
                <a:srgbClr val="075254"/>
              </a:solidFill>
              <a:latin typeface="Arial Regular" charset="0"/>
              <a:cs typeface="Arial Regular" charset="0"/>
            </a:endParaRPr>
          </a:p>
        </p:txBody>
      </p:sp>
    </p:spTree>
    <p:extLst>
      <p:ext uri="{BB962C8B-B14F-4D97-AF65-F5344CB8AC3E}">
        <p14:creationId xmlns:p14="http://schemas.microsoft.com/office/powerpoint/2010/main" val="3079954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711200" y="-172213"/>
            <a:ext cx="10769600" cy="1143000"/>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defTabSz="1219170"/>
            <a:r>
              <a:rPr lang="en-JM" sz="4533" b="1">
                <a:solidFill>
                  <a:srgbClr val="009BA0"/>
                </a:solidFill>
                <a:latin typeface="Arial Regular"/>
              </a:rPr>
              <a:t>Tips and Tricks from </a:t>
            </a:r>
            <a:r>
              <a:rPr lang="en-JM" sz="4533" b="1" err="1">
                <a:solidFill>
                  <a:srgbClr val="009BA0"/>
                </a:solidFill>
                <a:latin typeface="Arial Regular"/>
              </a:rPr>
              <a:t>IREXers</a:t>
            </a:r>
            <a:endParaRPr lang="en-US" sz="3733" err="1"/>
          </a:p>
        </p:txBody>
      </p:sp>
      <p:cxnSp>
        <p:nvCxnSpPr>
          <p:cNvPr id="5" name="Straight Connector 4"/>
          <p:cNvCxnSpPr>
            <a:cxnSpLocks/>
          </p:cNvCxnSpPr>
          <p:nvPr/>
        </p:nvCxnSpPr>
        <p:spPr>
          <a:xfrm flipV="1">
            <a:off x="787423" y="713484"/>
            <a:ext cx="10786511" cy="45024"/>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97983" y="701023"/>
            <a:ext cx="11647576" cy="6159828"/>
          </a:xfrm>
          <a:prstGeom prst="rect">
            <a:avLst/>
          </a:prstGeom>
          <a:noFill/>
        </p:spPr>
        <p:txBody>
          <a:bodyPr wrap="square" lIns="121920" tIns="60960" rIns="121920" bIns="60960" rtlCol="0" anchor="t">
            <a:spAutoFit/>
          </a:bodyPr>
          <a:lstStyle/>
          <a:p>
            <a:pPr marL="457189" indent="-457189" defTabSz="1219170">
              <a:lnSpc>
                <a:spcPct val="150000"/>
              </a:lnSpc>
              <a:buFont typeface="Arial"/>
              <a:buChar char="•"/>
            </a:pPr>
            <a:r>
              <a:rPr lang="en" sz="2400">
                <a:solidFill>
                  <a:srgbClr val="075254"/>
                </a:solidFill>
                <a:latin typeface="Calibri"/>
                <a:cs typeface="Calibri"/>
              </a:rPr>
              <a:t>Preference for </a:t>
            </a:r>
            <a:r>
              <a:rPr lang="en" sz="2400" b="1">
                <a:solidFill>
                  <a:srgbClr val="075254"/>
                </a:solidFill>
                <a:latin typeface="Calibri"/>
                <a:cs typeface="Calibri"/>
              </a:rPr>
              <a:t>concise, simple</a:t>
            </a:r>
            <a:r>
              <a:rPr lang="en" sz="2400">
                <a:solidFill>
                  <a:srgbClr val="075254"/>
                </a:solidFill>
                <a:latin typeface="Calibri"/>
                <a:cs typeface="Calibri"/>
              </a:rPr>
              <a:t>, knowledge products/tools to immediately improve practice w/ ‘</a:t>
            </a:r>
            <a:r>
              <a:rPr lang="en" sz="2400" b="1">
                <a:solidFill>
                  <a:srgbClr val="075254"/>
                </a:solidFill>
                <a:latin typeface="Calibri"/>
                <a:cs typeface="Calibri"/>
              </a:rPr>
              <a:t>just-in-time-learning</a:t>
            </a:r>
            <a:r>
              <a:rPr lang="en" sz="2400">
                <a:solidFill>
                  <a:srgbClr val="075254"/>
                </a:solidFill>
                <a:latin typeface="Calibri"/>
                <a:cs typeface="Calibri"/>
              </a:rPr>
              <a:t>'.</a:t>
            </a:r>
            <a:endParaRPr lang="en-US" sz="2400">
              <a:solidFill>
                <a:srgbClr val="376D70"/>
              </a:solidFill>
              <a:latin typeface="Arial"/>
              <a:cs typeface="Calibri"/>
            </a:endParaRPr>
          </a:p>
          <a:p>
            <a:pPr marL="457189" indent="-457189" defTabSz="1219170">
              <a:lnSpc>
                <a:spcPct val="150000"/>
              </a:lnSpc>
              <a:buFont typeface="Arial"/>
              <a:buChar char="•"/>
            </a:pPr>
            <a:r>
              <a:rPr lang="en" sz="2400">
                <a:solidFill>
                  <a:srgbClr val="075254"/>
                </a:solidFill>
                <a:latin typeface="Calibri"/>
                <a:cs typeface="Calibri"/>
              </a:rPr>
              <a:t>High </a:t>
            </a:r>
            <a:r>
              <a:rPr lang="en" sz="2400" b="1">
                <a:solidFill>
                  <a:srgbClr val="075254"/>
                </a:solidFill>
                <a:latin typeface="Calibri"/>
                <a:cs typeface="Calibri"/>
              </a:rPr>
              <a:t>visibility</a:t>
            </a:r>
            <a:r>
              <a:rPr lang="en" sz="2400">
                <a:solidFill>
                  <a:srgbClr val="075254"/>
                </a:solidFill>
                <a:latin typeface="Calibri"/>
                <a:cs typeface="Calibri"/>
              </a:rPr>
              <a:t> is key / IREXers don't know where to go to find relevant resources</a:t>
            </a:r>
          </a:p>
          <a:p>
            <a:pPr marL="457189" indent="-457189" defTabSz="1219170">
              <a:lnSpc>
                <a:spcPct val="150000"/>
              </a:lnSpc>
              <a:buFont typeface="Arial"/>
              <a:buChar char="•"/>
            </a:pPr>
            <a:r>
              <a:rPr lang="en" sz="2400">
                <a:solidFill>
                  <a:srgbClr val="075254"/>
                </a:solidFill>
                <a:latin typeface="Calibri"/>
                <a:cs typeface="Calibri"/>
              </a:rPr>
              <a:t>Aim for </a:t>
            </a:r>
            <a:r>
              <a:rPr lang="en" sz="2400" b="1">
                <a:solidFill>
                  <a:srgbClr val="075254"/>
                </a:solidFill>
                <a:latin typeface="Calibri"/>
                <a:cs typeface="Calibri"/>
              </a:rPr>
              <a:t>consistent </a:t>
            </a:r>
            <a:r>
              <a:rPr lang="en" sz="2400">
                <a:solidFill>
                  <a:srgbClr val="075254"/>
                </a:solidFill>
                <a:latin typeface="Calibri"/>
                <a:cs typeface="Calibri"/>
              </a:rPr>
              <a:t>user experiences </a:t>
            </a:r>
          </a:p>
          <a:p>
            <a:pPr marL="457189" indent="-457189" defTabSz="1219170">
              <a:lnSpc>
                <a:spcPct val="150000"/>
              </a:lnSpc>
              <a:buFont typeface="Arial"/>
              <a:buChar char="•"/>
            </a:pPr>
            <a:r>
              <a:rPr lang="en" sz="2400">
                <a:solidFill>
                  <a:srgbClr val="075254"/>
                </a:solidFill>
                <a:latin typeface="Calibri"/>
                <a:cs typeface="Calibri"/>
              </a:rPr>
              <a:t>Use </a:t>
            </a:r>
            <a:r>
              <a:rPr lang="en" sz="2400" b="1">
                <a:solidFill>
                  <a:srgbClr val="075254"/>
                </a:solidFill>
                <a:latin typeface="Calibri"/>
                <a:cs typeface="Calibri"/>
              </a:rPr>
              <a:t>storytelling</a:t>
            </a:r>
            <a:r>
              <a:rPr lang="en" sz="2400">
                <a:solidFill>
                  <a:srgbClr val="075254"/>
                </a:solidFill>
                <a:latin typeface="Calibri"/>
                <a:cs typeface="Calibri"/>
              </a:rPr>
              <a:t>, case studies/use cases and visual </a:t>
            </a:r>
            <a:r>
              <a:rPr lang="en" sz="2400" b="1">
                <a:solidFill>
                  <a:srgbClr val="075254"/>
                </a:solidFill>
                <a:latin typeface="Calibri"/>
                <a:cs typeface="Calibri"/>
              </a:rPr>
              <a:t>flow charts</a:t>
            </a:r>
            <a:r>
              <a:rPr lang="en" sz="2400">
                <a:solidFill>
                  <a:srgbClr val="075254"/>
                </a:solidFill>
                <a:latin typeface="Calibri"/>
                <a:cs typeface="Calibri"/>
              </a:rPr>
              <a:t> to clarify how a resource can be implemented</a:t>
            </a:r>
            <a:endParaRPr lang="en" sz="2400">
              <a:solidFill>
                <a:srgbClr val="376D70"/>
              </a:solidFill>
              <a:latin typeface="Arial"/>
              <a:cs typeface="Calibri"/>
            </a:endParaRPr>
          </a:p>
          <a:p>
            <a:pPr marL="457189" indent="-457189" defTabSz="1219170">
              <a:lnSpc>
                <a:spcPct val="150000"/>
              </a:lnSpc>
              <a:buFont typeface="Arial"/>
              <a:buChar char="•"/>
            </a:pPr>
            <a:r>
              <a:rPr lang="en" sz="2400">
                <a:solidFill>
                  <a:srgbClr val="075254"/>
                </a:solidFill>
                <a:latin typeface="Calibri"/>
                <a:cs typeface="Calibri"/>
              </a:rPr>
              <a:t>Utilize </a:t>
            </a:r>
            <a:r>
              <a:rPr lang="en" sz="2400" b="1">
                <a:solidFill>
                  <a:srgbClr val="075254"/>
                </a:solidFill>
                <a:latin typeface="Calibri"/>
                <a:cs typeface="Calibri"/>
              </a:rPr>
              <a:t>Search Optimization</a:t>
            </a:r>
            <a:r>
              <a:rPr lang="en" sz="2400">
                <a:solidFill>
                  <a:srgbClr val="075254"/>
                </a:solidFill>
                <a:latin typeface="Calibri"/>
                <a:cs typeface="Calibri"/>
              </a:rPr>
              <a:t>, buttons and announcements</a:t>
            </a:r>
          </a:p>
          <a:p>
            <a:pPr marL="457189" indent="-457189" defTabSz="1219170">
              <a:lnSpc>
                <a:spcPct val="150000"/>
              </a:lnSpc>
              <a:buFont typeface="Arial"/>
              <a:buChar char="•"/>
            </a:pPr>
            <a:r>
              <a:rPr lang="en" sz="2400">
                <a:solidFill>
                  <a:srgbClr val="075254"/>
                </a:solidFill>
                <a:latin typeface="Calibri"/>
                <a:cs typeface="Calibri"/>
              </a:rPr>
              <a:t>Plan for accessiblity barriers e.g. low bandwidth</a:t>
            </a:r>
          </a:p>
          <a:p>
            <a:pPr marL="457189" indent="-457189" defTabSz="1219170">
              <a:lnSpc>
                <a:spcPct val="150000"/>
              </a:lnSpc>
              <a:buFont typeface="Arial"/>
              <a:buChar char="•"/>
            </a:pPr>
            <a:r>
              <a:rPr lang="en" sz="2400">
                <a:solidFill>
                  <a:srgbClr val="075254"/>
                </a:solidFill>
                <a:latin typeface="Calibri"/>
                <a:cs typeface="Calibri"/>
              </a:rPr>
              <a:t>Explore </a:t>
            </a:r>
            <a:r>
              <a:rPr lang="en" sz="2400" b="1">
                <a:solidFill>
                  <a:srgbClr val="075254"/>
                </a:solidFill>
                <a:latin typeface="Calibri"/>
                <a:cs typeface="Calibri"/>
              </a:rPr>
              <a:t>tagging</a:t>
            </a:r>
            <a:r>
              <a:rPr lang="en" sz="2400">
                <a:solidFill>
                  <a:srgbClr val="075254"/>
                </a:solidFill>
                <a:latin typeface="Calibri"/>
                <a:cs typeface="Calibri"/>
              </a:rPr>
              <a:t>, </a:t>
            </a:r>
            <a:r>
              <a:rPr lang="en" sz="2400" b="1">
                <a:solidFill>
                  <a:srgbClr val="075254"/>
                </a:solidFill>
                <a:latin typeface="Calibri"/>
                <a:cs typeface="Calibri"/>
              </a:rPr>
              <a:t>filtering </a:t>
            </a:r>
            <a:endParaRPr lang="en" sz="2400">
              <a:solidFill>
                <a:srgbClr val="075254"/>
              </a:solidFill>
              <a:latin typeface="Calibri"/>
              <a:cs typeface="Calibri"/>
            </a:endParaRPr>
          </a:p>
          <a:p>
            <a:pPr marL="457189" indent="-457189" defTabSz="1219170">
              <a:lnSpc>
                <a:spcPct val="150000"/>
              </a:lnSpc>
              <a:buFont typeface="Arial"/>
              <a:buChar char="•"/>
            </a:pPr>
            <a:r>
              <a:rPr lang="en" sz="2400">
                <a:solidFill>
                  <a:srgbClr val="075254"/>
                </a:solidFill>
                <a:latin typeface="Calibri"/>
                <a:cs typeface="Calibri"/>
              </a:rPr>
              <a:t>Provide </a:t>
            </a:r>
            <a:r>
              <a:rPr lang="en" sz="2400" b="1">
                <a:solidFill>
                  <a:srgbClr val="075254"/>
                </a:solidFill>
                <a:latin typeface="Calibri"/>
                <a:cs typeface="Calibri"/>
              </a:rPr>
              <a:t>templates and onboarding to support others to share/use knowledge</a:t>
            </a:r>
          </a:p>
          <a:p>
            <a:pPr marL="457189" indent="-457189" defTabSz="1219170">
              <a:lnSpc>
                <a:spcPct val="150000"/>
              </a:lnSpc>
              <a:buFont typeface="Arial"/>
              <a:buChar char="•"/>
            </a:pPr>
            <a:r>
              <a:rPr lang="en" sz="2400" b="1">
                <a:solidFill>
                  <a:srgbClr val="075254"/>
                </a:solidFill>
                <a:latin typeface="Calibri"/>
                <a:cs typeface="Calibri"/>
              </a:rPr>
              <a:t>Tie in incentives and manager/leadership buy-in</a:t>
            </a:r>
            <a:endParaRPr lang="en" sz="2400" i="1">
              <a:solidFill>
                <a:srgbClr val="F79646">
                  <a:lumMod val="75000"/>
                </a:srgbClr>
              </a:solidFill>
              <a:latin typeface="Calibri"/>
              <a:cs typeface="Calibri"/>
            </a:endParaRPr>
          </a:p>
        </p:txBody>
      </p:sp>
    </p:spTree>
    <p:extLst>
      <p:ext uri="{BB962C8B-B14F-4D97-AF65-F5344CB8AC3E}">
        <p14:creationId xmlns:p14="http://schemas.microsoft.com/office/powerpoint/2010/main" val="84447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33EB60-B5EA-402C-8041-A5B0ED61DD99}"/>
              </a:ext>
            </a:extLst>
          </p:cNvPr>
          <p:cNvSpPr txBox="1">
            <a:spLocks/>
          </p:cNvSpPr>
          <p:nvPr/>
        </p:nvSpPr>
        <p:spPr>
          <a:xfrm>
            <a:off x="370417" y="276226"/>
            <a:ext cx="10515600" cy="1108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spc="0" baseline="0">
                <a:solidFill>
                  <a:srgbClr val="69645F"/>
                </a:solidFill>
                <a:latin typeface="Segoe UI" panose="020B0502040204020203" pitchFamily="34" charset="0"/>
                <a:ea typeface="+mj-ea"/>
                <a:cs typeface="Segoe UI" panose="020B0502040204020203"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69645F"/>
                </a:solidFill>
                <a:effectLst/>
                <a:uLnTx/>
                <a:uFillTx/>
                <a:latin typeface="Segoe UI" panose="020B0502040204020203" pitchFamily="34" charset="0"/>
                <a:ea typeface="+mj-ea"/>
                <a:cs typeface="Segoe UI" panose="020B0502040204020203" pitchFamily="34" charset="0"/>
              </a:rPr>
              <a:t>Housekeeping</a:t>
            </a:r>
          </a:p>
        </p:txBody>
      </p:sp>
      <p:sp>
        <p:nvSpPr>
          <p:cNvPr id="6" name="Content Placeholder 2">
            <a:extLst>
              <a:ext uri="{FF2B5EF4-FFF2-40B4-BE49-F238E27FC236}">
                <a16:creationId xmlns:a16="http://schemas.microsoft.com/office/drawing/2014/main" id="{B9FF4960-E969-47D1-AB38-E9CE57AD06EA}"/>
              </a:ext>
            </a:extLst>
          </p:cNvPr>
          <p:cNvSpPr txBox="1">
            <a:spLocks/>
          </p:cNvSpPr>
          <p:nvPr/>
        </p:nvSpPr>
        <p:spPr>
          <a:xfrm>
            <a:off x="370417" y="1384301"/>
            <a:ext cx="7653478" cy="4766732"/>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spc="0" baseline="0">
                <a:solidFill>
                  <a:srgbClr val="69645F"/>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spc="0" baseline="0">
                <a:solidFill>
                  <a:srgbClr val="69645F"/>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spc="0" baseline="0">
                <a:solidFill>
                  <a:srgbClr val="69645F"/>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spc="0" baseline="0">
                <a:solidFill>
                  <a:srgbClr val="69645F"/>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spc="0" baseline="0">
                <a:solidFill>
                  <a:srgbClr val="69645F"/>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Let’s keep this interactive: </a:t>
            </a:r>
            <a:b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Post questions in Zoom Chat window</a:t>
            </a:r>
            <a:b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for the Q&amp;A and discussion session</a:t>
            </a:r>
          </a:p>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endParaRPr>
          </a:p>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Look for a follow-up email </a:t>
            </a:r>
            <a:b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with link to recording and collateral </a:t>
            </a:r>
            <a:b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on NetHope Solutions Center</a:t>
            </a:r>
          </a:p>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endParaRPr>
          </a:p>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rPr>
              <a:t>Please respond to webinar satisfaction poll presented after the webinar</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69645F"/>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97701B44-1769-4AD7-9400-1E9CD6F04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9207" y="989706"/>
            <a:ext cx="2610177" cy="1590577"/>
          </a:xfrm>
          <a:prstGeom prst="rect">
            <a:avLst/>
          </a:prstGeom>
        </p:spPr>
      </p:pic>
      <p:pic>
        <p:nvPicPr>
          <p:cNvPr id="8" name="Picture 7">
            <a:extLst>
              <a:ext uri="{FF2B5EF4-FFF2-40B4-BE49-F238E27FC236}">
                <a16:creationId xmlns:a16="http://schemas.microsoft.com/office/drawing/2014/main" id="{42383A9E-856F-4AB5-B8E0-EF9A775EB9CD}"/>
              </a:ext>
            </a:extLst>
          </p:cNvPr>
          <p:cNvPicPr>
            <a:picLocks noChangeAspect="1"/>
          </p:cNvPicPr>
          <p:nvPr/>
        </p:nvPicPr>
        <p:blipFill>
          <a:blip r:embed="rId4"/>
          <a:stretch>
            <a:fillRect/>
          </a:stretch>
        </p:blipFill>
        <p:spPr>
          <a:xfrm>
            <a:off x="7721990" y="3333052"/>
            <a:ext cx="4034787" cy="63124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43B2285-B810-4EE2-B78D-52F5E3D9BC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146" y="4717070"/>
            <a:ext cx="2041321" cy="1530991"/>
          </a:xfrm>
          <a:prstGeom prst="rect">
            <a:avLst/>
          </a:prstGeom>
        </p:spPr>
      </p:pic>
    </p:spTree>
    <p:extLst>
      <p:ext uri="{BB962C8B-B14F-4D97-AF65-F5344CB8AC3E}">
        <p14:creationId xmlns:p14="http://schemas.microsoft.com/office/powerpoint/2010/main" val="73301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Shape 303"/>
          <p:cNvSpPr txBox="1"/>
          <p:nvPr/>
        </p:nvSpPr>
        <p:spPr>
          <a:xfrm>
            <a:off x="531661" y="-57408"/>
            <a:ext cx="10769600" cy="1143200"/>
          </a:xfrm>
          <a:prstGeom prst="rect">
            <a:avLst/>
          </a:prstGeom>
          <a:noFill/>
          <a:ln>
            <a:noFill/>
          </a:ln>
        </p:spPr>
        <p:txBody>
          <a:bodyPr wrap="square" lIns="121900" tIns="60933" rIns="121900" bIns="60933" anchor="ctr" anchorCtr="0">
            <a:noAutofit/>
          </a:bodyPr>
          <a:lstStyle/>
          <a:p>
            <a:pPr defTabSz="1219170">
              <a:buClr>
                <a:srgbClr val="009BA0"/>
              </a:buClr>
              <a:buSzPts val="3400"/>
            </a:pPr>
            <a:r>
              <a:rPr lang="en-US" sz="3200" b="1" dirty="0">
                <a:solidFill>
                  <a:srgbClr val="009BA0"/>
                </a:solidFill>
                <a:latin typeface="Arial"/>
              </a:rPr>
              <a:t>Lessons Learnt so far…</a:t>
            </a:r>
            <a:endParaRPr lang="en-US" sz="3067" b="1" dirty="0">
              <a:solidFill>
                <a:srgbClr val="009BA0"/>
              </a:solidFill>
              <a:latin typeface="Arial"/>
            </a:endParaRPr>
          </a:p>
        </p:txBody>
      </p:sp>
      <p:sp>
        <p:nvSpPr>
          <p:cNvPr id="304" name="Shape 304"/>
          <p:cNvSpPr/>
          <p:nvPr/>
        </p:nvSpPr>
        <p:spPr>
          <a:xfrm>
            <a:off x="0" y="6762751"/>
            <a:ext cx="12192000" cy="103600"/>
          </a:xfrm>
          <a:prstGeom prst="rect">
            <a:avLst/>
          </a:prstGeom>
          <a:solidFill>
            <a:srgbClr val="43B6C8"/>
          </a:solidFill>
          <a:ln>
            <a:noFill/>
          </a:ln>
        </p:spPr>
        <p:txBody>
          <a:bodyPr wrap="square" lIns="121900" tIns="60933" rIns="121900" bIns="60933" anchor="ctr" anchorCtr="0">
            <a:noAutofit/>
          </a:bodyPr>
          <a:lstStyle/>
          <a:p>
            <a:pPr algn="ctr" defTabSz="1219170"/>
            <a:endParaRPr sz="1200">
              <a:solidFill>
                <a:srgbClr val="FFFFFF"/>
              </a:solidFill>
              <a:latin typeface="Arial"/>
              <a:ea typeface="Arial"/>
              <a:cs typeface="Arial"/>
              <a:sym typeface="Arial"/>
            </a:endParaRPr>
          </a:p>
        </p:txBody>
      </p:sp>
      <p:pic>
        <p:nvPicPr>
          <p:cNvPr id="305" name="Shape 305" descr="IREX_Logo_Color-H.png"/>
          <p:cNvPicPr preferRelativeResize="0"/>
          <p:nvPr/>
        </p:nvPicPr>
        <p:blipFill rotWithShape="1">
          <a:blip r:embed="rId3">
            <a:alphaModFix/>
          </a:blip>
          <a:srcRect/>
          <a:stretch/>
        </p:blipFill>
        <p:spPr>
          <a:xfrm>
            <a:off x="10210800" y="5988992"/>
            <a:ext cx="1794933" cy="897467"/>
          </a:xfrm>
          <a:prstGeom prst="rect">
            <a:avLst/>
          </a:prstGeom>
          <a:noFill/>
          <a:ln>
            <a:noFill/>
          </a:ln>
        </p:spPr>
      </p:pic>
      <p:cxnSp>
        <p:nvCxnSpPr>
          <p:cNvPr id="306" name="Shape 306"/>
          <p:cNvCxnSpPr/>
          <p:nvPr/>
        </p:nvCxnSpPr>
        <p:spPr>
          <a:xfrm flipV="1">
            <a:off x="596923" y="876245"/>
            <a:ext cx="10704339" cy="35756"/>
          </a:xfrm>
          <a:prstGeom prst="straightConnector1">
            <a:avLst/>
          </a:prstGeom>
          <a:noFill/>
          <a:ln w="12700" cap="flat" cmpd="sng">
            <a:solidFill>
              <a:srgbClr val="009BA0"/>
            </a:solidFill>
            <a:prstDash val="solid"/>
            <a:round/>
            <a:headEnd type="none" w="med" len="med"/>
            <a:tailEnd type="none" w="med" len="med"/>
          </a:ln>
        </p:spPr>
      </p:cxnSp>
      <p:sp>
        <p:nvSpPr>
          <p:cNvPr id="7" name="Shape 307">
            <a:extLst>
              <a:ext uri="{FF2B5EF4-FFF2-40B4-BE49-F238E27FC236}">
                <a16:creationId xmlns:a16="http://schemas.microsoft.com/office/drawing/2014/main" id="{2D4653E4-11A6-44CF-B224-1C0949A70258}"/>
              </a:ext>
            </a:extLst>
          </p:cNvPr>
          <p:cNvSpPr txBox="1"/>
          <p:nvPr/>
        </p:nvSpPr>
        <p:spPr>
          <a:xfrm flipH="1">
            <a:off x="389325" y="77139"/>
            <a:ext cx="501415" cy="1570199"/>
          </a:xfrm>
          <a:prstGeom prst="rect">
            <a:avLst/>
          </a:prstGeom>
          <a:noFill/>
          <a:ln>
            <a:noFill/>
          </a:ln>
        </p:spPr>
        <p:txBody>
          <a:bodyPr wrap="square" lIns="121900" tIns="60933" rIns="121900" bIns="60933" anchor="t" anchorCtr="0">
            <a:noAutofit/>
          </a:bodyPr>
          <a:lstStyle/>
          <a:p>
            <a:pPr defTabSz="1219170">
              <a:lnSpc>
                <a:spcPct val="115000"/>
              </a:lnSpc>
            </a:pPr>
            <a:endParaRPr lang="en-US" sz="2133" b="1">
              <a:solidFill>
                <a:srgbClr val="376D70"/>
              </a:solidFill>
              <a:latin typeface="Arial"/>
            </a:endParaRPr>
          </a:p>
        </p:txBody>
      </p:sp>
      <p:sp>
        <p:nvSpPr>
          <p:cNvPr id="3" name="TextBox 2">
            <a:extLst>
              <a:ext uri="{FF2B5EF4-FFF2-40B4-BE49-F238E27FC236}">
                <a16:creationId xmlns:a16="http://schemas.microsoft.com/office/drawing/2014/main" id="{D3831AFD-846B-E745-B722-CE3C6B75A26C}"/>
              </a:ext>
            </a:extLst>
          </p:cNvPr>
          <p:cNvSpPr txBox="1"/>
          <p:nvPr/>
        </p:nvSpPr>
        <p:spPr>
          <a:xfrm>
            <a:off x="403928" y="856137"/>
            <a:ext cx="7607957" cy="5499069"/>
          </a:xfrm>
          <a:prstGeom prst="rect">
            <a:avLst/>
          </a:prstGeom>
          <a:noFill/>
        </p:spPr>
        <p:txBody>
          <a:bodyPr wrap="square" lIns="121920" tIns="60960" rIns="121920" bIns="60960" rtlCol="0" anchor="t">
            <a:spAutoFit/>
          </a:bodyPr>
          <a:lstStyle/>
          <a:p>
            <a:pPr defTabSz="1219170"/>
            <a:endParaRPr lang="en-US" sz="1867" dirty="0">
              <a:solidFill>
                <a:srgbClr val="376D70"/>
              </a:solidFill>
              <a:latin typeface="Arial"/>
            </a:endParaRPr>
          </a:p>
          <a:p>
            <a:pPr marL="457189" indent="-457189" defTabSz="1219170">
              <a:buFont typeface="Arial" panose="020B0604020202020204" pitchFamily="34" charset="0"/>
              <a:buChar char="•"/>
            </a:pPr>
            <a:r>
              <a:rPr lang="en-US" sz="2400" dirty="0">
                <a:solidFill>
                  <a:srgbClr val="376D70"/>
                </a:solidFill>
                <a:latin typeface="Arial"/>
                <a:cs typeface="Arial"/>
              </a:rPr>
              <a:t>A culture of Learning and change management approach is critical to successfully build capacity</a:t>
            </a:r>
          </a:p>
          <a:p>
            <a:pPr marL="457189" indent="-457189" defTabSz="1219170">
              <a:buFont typeface="Arial" panose="020B0604020202020204" pitchFamily="34" charset="0"/>
              <a:buChar char="•"/>
            </a:pPr>
            <a:r>
              <a:rPr lang="en-US" sz="2400" dirty="0">
                <a:solidFill>
                  <a:srgbClr val="376D70"/>
                </a:solidFill>
                <a:latin typeface="Arial"/>
                <a:cs typeface="Arial"/>
              </a:rPr>
              <a:t>Participatory design doesn’t end with the product. Focus on usage and knowledge sharing</a:t>
            </a:r>
          </a:p>
          <a:p>
            <a:pPr marL="1066773" lvl="1" indent="-457189" defTabSz="1219170">
              <a:buFont typeface="Arial" panose="020B0604020202020204" pitchFamily="34" charset="0"/>
              <a:buChar char="•"/>
            </a:pPr>
            <a:r>
              <a:rPr lang="en-US" sz="2400" dirty="0">
                <a:solidFill>
                  <a:srgbClr val="075254"/>
                </a:solidFill>
                <a:latin typeface="Arial"/>
                <a:cs typeface="Arial"/>
              </a:rPr>
              <a:t>Common assumption: </a:t>
            </a:r>
            <a:r>
              <a:rPr lang="en-US" sz="2400" i="1" dirty="0">
                <a:solidFill>
                  <a:srgbClr val="075254"/>
                </a:solidFill>
                <a:latin typeface="Arial"/>
                <a:cs typeface="Arial"/>
              </a:rPr>
              <a:t>"We build it and they'll come"</a:t>
            </a:r>
            <a:r>
              <a:rPr lang="en-US" sz="2400" dirty="0">
                <a:solidFill>
                  <a:srgbClr val="075254"/>
                </a:solidFill>
                <a:latin typeface="Arial"/>
                <a:cs typeface="Arial"/>
              </a:rPr>
              <a:t> </a:t>
            </a:r>
            <a:endParaRPr lang="en-US" sz="2400" dirty="0">
              <a:solidFill>
                <a:srgbClr val="376D70"/>
              </a:solidFill>
              <a:latin typeface="Arial"/>
              <a:cs typeface="Arial"/>
            </a:endParaRPr>
          </a:p>
          <a:p>
            <a:pPr marL="457189" indent="-457189" defTabSz="1219170">
              <a:buFont typeface="Arial" panose="020B0604020202020204" pitchFamily="34" charset="0"/>
              <a:buChar char="•"/>
            </a:pPr>
            <a:r>
              <a:rPr lang="en-US" sz="2400" dirty="0">
                <a:solidFill>
                  <a:srgbClr val="376D70"/>
                </a:solidFill>
                <a:latin typeface="Arial"/>
                <a:cs typeface="Arial"/>
              </a:rPr>
              <a:t>Need to prioritize cultivating habits/ practices: "Knowledge sharing is not just tech; it's also habits and practices + culture for learning"</a:t>
            </a:r>
          </a:p>
          <a:p>
            <a:pPr marL="457189" indent="-457189" defTabSz="1219170">
              <a:buFont typeface="Arial" panose="020B0604020202020204" pitchFamily="34" charset="0"/>
              <a:buChar char="•"/>
            </a:pPr>
            <a:r>
              <a:rPr lang="en-US" sz="2400" dirty="0">
                <a:solidFill>
                  <a:srgbClr val="376D70"/>
                </a:solidFill>
                <a:latin typeface="Arial"/>
                <a:cs typeface="Arial"/>
              </a:rPr>
              <a:t>Strategic Cross-Unit Collaboration is key for Sustainability &amp; Impact</a:t>
            </a:r>
          </a:p>
          <a:p>
            <a:pPr marL="457189" indent="-457189" defTabSz="1219170">
              <a:buFont typeface="Arial" panose="020B0604020202020204" pitchFamily="34" charset="0"/>
              <a:buChar char="•"/>
            </a:pPr>
            <a:r>
              <a:rPr lang="en-US" sz="2400" dirty="0">
                <a:solidFill>
                  <a:srgbClr val="376D70"/>
                </a:solidFill>
                <a:latin typeface="Arial"/>
                <a:cs typeface="Arial"/>
              </a:rPr>
              <a:t>The future of Digital Skills Training tools is an “omnichannel approach to training”</a:t>
            </a:r>
          </a:p>
          <a:p>
            <a:pPr defTabSz="1219170"/>
            <a:endParaRPr lang="en-US" sz="1867" dirty="0">
              <a:solidFill>
                <a:srgbClr val="376D70"/>
              </a:solidFill>
              <a:latin typeface="Arial"/>
            </a:endParaRPr>
          </a:p>
        </p:txBody>
      </p:sp>
      <p:graphicFrame>
        <p:nvGraphicFramePr>
          <p:cNvPr id="10" name="Diagram 9">
            <a:extLst>
              <a:ext uri="{FF2B5EF4-FFF2-40B4-BE49-F238E27FC236}">
                <a16:creationId xmlns:a16="http://schemas.microsoft.com/office/drawing/2014/main" id="{A522B1C5-F54E-4C93-862C-7B8CB6F94A30}"/>
              </a:ext>
            </a:extLst>
          </p:cNvPr>
          <p:cNvGraphicFramePr/>
          <p:nvPr/>
        </p:nvGraphicFramePr>
        <p:xfrm>
          <a:off x="6574972" y="1177413"/>
          <a:ext cx="5430761" cy="485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867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p:nvPr/>
        </p:nvSpPr>
        <p:spPr>
          <a:xfrm>
            <a:off x="531661" y="-57408"/>
            <a:ext cx="10769600" cy="1143200"/>
          </a:xfrm>
          <a:prstGeom prst="rect">
            <a:avLst/>
          </a:prstGeom>
          <a:noFill/>
          <a:ln>
            <a:noFill/>
          </a:ln>
        </p:spPr>
        <p:txBody>
          <a:bodyPr wrap="square" lIns="121900" tIns="60933" rIns="121900" bIns="60933" anchor="ctr" anchorCtr="0">
            <a:noAutofit/>
          </a:bodyPr>
          <a:lstStyle/>
          <a:p>
            <a:pPr defTabSz="1219170">
              <a:buClr>
                <a:srgbClr val="009BA0"/>
              </a:buClr>
              <a:buSzPts val="3400"/>
            </a:pPr>
            <a:r>
              <a:rPr lang="en-US" sz="3200" b="1" dirty="0">
                <a:solidFill>
                  <a:srgbClr val="009BA0"/>
                </a:solidFill>
                <a:latin typeface="Arial"/>
              </a:rPr>
              <a:t>Future of Digital Skills for a Global Workforce</a:t>
            </a:r>
            <a:endParaRPr lang="en-US" sz="3067" b="1" dirty="0">
              <a:solidFill>
                <a:srgbClr val="009BA0"/>
              </a:solidFill>
              <a:latin typeface="Arial"/>
            </a:endParaRPr>
          </a:p>
        </p:txBody>
      </p:sp>
      <p:sp>
        <p:nvSpPr>
          <p:cNvPr id="304" name="Shape 304"/>
          <p:cNvSpPr/>
          <p:nvPr/>
        </p:nvSpPr>
        <p:spPr>
          <a:xfrm>
            <a:off x="0" y="6762751"/>
            <a:ext cx="12192000" cy="103600"/>
          </a:xfrm>
          <a:prstGeom prst="rect">
            <a:avLst/>
          </a:prstGeom>
          <a:solidFill>
            <a:srgbClr val="43B6C8"/>
          </a:solidFill>
          <a:ln>
            <a:noFill/>
          </a:ln>
        </p:spPr>
        <p:txBody>
          <a:bodyPr wrap="square" lIns="121900" tIns="60933" rIns="121900" bIns="60933" anchor="ctr" anchorCtr="0">
            <a:noAutofit/>
          </a:bodyPr>
          <a:lstStyle/>
          <a:p>
            <a:pPr algn="ctr" defTabSz="1219170"/>
            <a:endParaRPr sz="1200">
              <a:solidFill>
                <a:srgbClr val="FFFFFF"/>
              </a:solidFill>
              <a:latin typeface="Arial"/>
              <a:ea typeface="Arial"/>
              <a:cs typeface="Arial"/>
              <a:sym typeface="Arial"/>
            </a:endParaRPr>
          </a:p>
        </p:txBody>
      </p:sp>
      <p:pic>
        <p:nvPicPr>
          <p:cNvPr id="305" name="Shape 305" descr="IREX_Logo_Color-H.png"/>
          <p:cNvPicPr preferRelativeResize="0"/>
          <p:nvPr/>
        </p:nvPicPr>
        <p:blipFill rotWithShape="1">
          <a:blip r:embed="rId3">
            <a:alphaModFix/>
          </a:blip>
          <a:srcRect/>
          <a:stretch/>
        </p:blipFill>
        <p:spPr>
          <a:xfrm>
            <a:off x="10210800" y="5988992"/>
            <a:ext cx="1794933" cy="897467"/>
          </a:xfrm>
          <a:prstGeom prst="rect">
            <a:avLst/>
          </a:prstGeom>
          <a:noFill/>
          <a:ln>
            <a:noFill/>
          </a:ln>
        </p:spPr>
      </p:pic>
      <p:cxnSp>
        <p:nvCxnSpPr>
          <p:cNvPr id="306" name="Shape 306"/>
          <p:cNvCxnSpPr/>
          <p:nvPr/>
        </p:nvCxnSpPr>
        <p:spPr>
          <a:xfrm flipV="1">
            <a:off x="596923" y="876245"/>
            <a:ext cx="10704339" cy="35756"/>
          </a:xfrm>
          <a:prstGeom prst="straightConnector1">
            <a:avLst/>
          </a:prstGeom>
          <a:noFill/>
          <a:ln w="12700" cap="flat" cmpd="sng">
            <a:solidFill>
              <a:srgbClr val="009BA0"/>
            </a:solidFill>
            <a:prstDash val="solid"/>
            <a:round/>
            <a:headEnd type="none" w="med" len="med"/>
            <a:tailEnd type="none" w="med" len="med"/>
          </a:ln>
        </p:spPr>
      </p:cxnSp>
      <p:sp>
        <p:nvSpPr>
          <p:cNvPr id="7" name="Shape 307">
            <a:extLst>
              <a:ext uri="{FF2B5EF4-FFF2-40B4-BE49-F238E27FC236}">
                <a16:creationId xmlns:a16="http://schemas.microsoft.com/office/drawing/2014/main" id="{2D4653E4-11A6-44CF-B224-1C0949A70258}"/>
              </a:ext>
            </a:extLst>
          </p:cNvPr>
          <p:cNvSpPr txBox="1"/>
          <p:nvPr/>
        </p:nvSpPr>
        <p:spPr>
          <a:xfrm flipH="1">
            <a:off x="389325" y="77139"/>
            <a:ext cx="501415" cy="1570199"/>
          </a:xfrm>
          <a:prstGeom prst="rect">
            <a:avLst/>
          </a:prstGeom>
          <a:noFill/>
          <a:ln>
            <a:noFill/>
          </a:ln>
        </p:spPr>
        <p:txBody>
          <a:bodyPr wrap="square" lIns="121900" tIns="60933" rIns="121900" bIns="60933" anchor="t" anchorCtr="0">
            <a:noAutofit/>
          </a:bodyPr>
          <a:lstStyle/>
          <a:p>
            <a:pPr defTabSz="1219170">
              <a:lnSpc>
                <a:spcPct val="115000"/>
              </a:lnSpc>
            </a:pPr>
            <a:endParaRPr lang="en-US" sz="2133" b="1">
              <a:solidFill>
                <a:srgbClr val="376D70"/>
              </a:solidFill>
              <a:latin typeface="Arial"/>
            </a:endParaRPr>
          </a:p>
        </p:txBody>
      </p:sp>
      <p:pic>
        <p:nvPicPr>
          <p:cNvPr id="4" name="Picture 3" descr="Table&#10;&#10;Description automatically generated">
            <a:extLst>
              <a:ext uri="{FF2B5EF4-FFF2-40B4-BE49-F238E27FC236}">
                <a16:creationId xmlns:a16="http://schemas.microsoft.com/office/drawing/2014/main" id="{8BB40E19-2185-486D-8B33-3CF17F483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31" y="957320"/>
            <a:ext cx="10341256" cy="5205464"/>
          </a:xfrm>
          <a:prstGeom prst="rect">
            <a:avLst/>
          </a:prstGeom>
        </p:spPr>
      </p:pic>
    </p:spTree>
    <p:extLst>
      <p:ext uri="{BB962C8B-B14F-4D97-AF65-F5344CB8AC3E}">
        <p14:creationId xmlns:p14="http://schemas.microsoft.com/office/powerpoint/2010/main" val="240048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762751"/>
            <a:ext cx="12192000" cy="103656"/>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1200">
              <a:solidFill>
                <a:prstClr val="white"/>
              </a:solidFill>
              <a:latin typeface="Arial" charset="0"/>
            </a:endParaRPr>
          </a:p>
        </p:txBody>
      </p:sp>
      <p:pic>
        <p:nvPicPr>
          <p:cNvPr id="5" name="Picture 4" descr="IREX_Logo_Color-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133"/>
            <a:ext cx="12192000" cy="6096000"/>
          </a:xfrm>
          <a:prstGeom prst="rect">
            <a:avLst/>
          </a:prstGeom>
        </p:spPr>
      </p:pic>
    </p:spTree>
    <p:extLst>
      <p:ext uri="{BB962C8B-B14F-4D97-AF65-F5344CB8AC3E}">
        <p14:creationId xmlns:p14="http://schemas.microsoft.com/office/powerpoint/2010/main" val="1442315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5C6F499-7DD3-40AC-AC5E-26D67FCAE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10;&#10;Description automatically generated">
            <a:extLst>
              <a:ext uri="{FF2B5EF4-FFF2-40B4-BE49-F238E27FC236}">
                <a16:creationId xmlns:a16="http://schemas.microsoft.com/office/drawing/2014/main" id="{BDADE65F-2BD8-4850-8B78-7F6C0B8C3954}"/>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r="1" b="13159"/>
          <a:stretch/>
        </p:blipFill>
        <p:spPr>
          <a:xfrm>
            <a:off x="8297" y="0"/>
            <a:ext cx="12172356" cy="6858000"/>
          </a:xfrm>
          <a:prstGeom prst="rect">
            <a:avLst/>
          </a:prstGeom>
        </p:spPr>
      </p:pic>
      <p:sp>
        <p:nvSpPr>
          <p:cNvPr id="35"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37"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5912B5B1-BC40-4CD1-8541-549C5834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85"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E252BF65-A104-4DD3-8D54-285294DCC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B1BD8ED-5622-4A4B-8745-ABB7D4BCACAE}"/>
              </a:ext>
            </a:extLst>
          </p:cNvPr>
          <p:cNvGrpSpPr/>
          <p:nvPr/>
        </p:nvGrpSpPr>
        <p:grpSpPr>
          <a:xfrm>
            <a:off x="962025" y="1791016"/>
            <a:ext cx="10261250" cy="3213700"/>
            <a:chOff x="963550" y="1940233"/>
            <a:chExt cx="10261250" cy="3213700"/>
          </a:xfrm>
        </p:grpSpPr>
        <p:pic>
          <p:nvPicPr>
            <p:cNvPr id="29" name="Google Shape;584;p45">
              <a:extLst>
                <a:ext uri="{FF2B5EF4-FFF2-40B4-BE49-F238E27FC236}">
                  <a16:creationId xmlns:a16="http://schemas.microsoft.com/office/drawing/2014/main" id="{E482EA4F-5C6C-4035-BC22-072741F97605}"/>
                </a:ext>
              </a:extLst>
            </p:cNvPr>
            <p:cNvPicPr preferRelativeResize="0"/>
            <p:nvPr/>
          </p:nvPicPr>
          <p:blipFill rotWithShape="1">
            <a:blip r:embed="rId3">
              <a:alphaModFix/>
            </a:blip>
            <a:srcRect l="19633" t="9820" b="9812"/>
            <a:stretch/>
          </p:blipFill>
          <p:spPr>
            <a:xfrm>
              <a:off x="1140400" y="1940233"/>
              <a:ext cx="1985600" cy="1985600"/>
            </a:xfrm>
            <a:prstGeom prst="ellipse">
              <a:avLst/>
            </a:prstGeom>
            <a:noFill/>
            <a:ln>
              <a:noFill/>
            </a:ln>
          </p:spPr>
        </p:pic>
        <p:sp>
          <p:nvSpPr>
            <p:cNvPr id="30" name="Google Shape;585;p45">
              <a:extLst>
                <a:ext uri="{FF2B5EF4-FFF2-40B4-BE49-F238E27FC236}">
                  <a16:creationId xmlns:a16="http://schemas.microsoft.com/office/drawing/2014/main" id="{DFE085D3-55CC-4B04-9713-E8BCAC3E3195}"/>
                </a:ext>
              </a:extLst>
            </p:cNvPr>
            <p:cNvSpPr txBox="1"/>
            <p:nvPr/>
          </p:nvSpPr>
          <p:spPr>
            <a:xfrm>
              <a:off x="963550" y="4098933"/>
              <a:ext cx="2169149" cy="978800"/>
            </a:xfrm>
            <a:prstGeom prst="rect">
              <a:avLst/>
            </a:prstGeom>
            <a:noFill/>
            <a:ln>
              <a:noFill/>
            </a:ln>
          </p:spPr>
          <p:txBody>
            <a:bodyPr spcFirstLastPara="1" wrap="square" lIns="0" tIns="0" rIns="0" bIns="0" anchor="t" anchorCtr="0">
              <a:noAutofit/>
            </a:bodyPr>
            <a:lstStyle/>
            <a:p>
              <a:pPr algn="ctr" defTabSz="1219170">
                <a:spcBef>
                  <a:spcPts val="533"/>
                </a:spcBef>
                <a:buClr>
                  <a:srgbClr val="000000"/>
                </a:buClr>
              </a:pPr>
              <a:r>
                <a:rPr lang="en-US" b="1" kern="0" dirty="0">
                  <a:latin typeface="Source Sans Pro"/>
                  <a:ea typeface="Source Sans Pro"/>
                  <a:cs typeface="Source Sans Pro"/>
                  <a:sym typeface="Source Sans Pro"/>
                </a:rPr>
                <a:t>Nanna Sten Andersen</a:t>
              </a:r>
              <a:r>
                <a:rPr lang="en-US" kern="0" dirty="0">
                  <a:latin typeface="Source Sans Pro"/>
                  <a:ea typeface="Source Sans Pro"/>
                  <a:cs typeface="Source Sans Pro"/>
                  <a:sym typeface="Source Sans Pro"/>
                </a:rPr>
                <a:t> Educationalist &amp; Clinical Trainer</a:t>
              </a:r>
            </a:p>
            <a:p>
              <a:pPr algn="ctr" defTabSz="1219170">
                <a:spcBef>
                  <a:spcPts val="533"/>
                </a:spcBef>
                <a:buClr>
                  <a:srgbClr val="000000"/>
                </a:buClr>
              </a:pPr>
              <a:r>
                <a:rPr lang="en-US" b="1" kern="0" dirty="0">
                  <a:latin typeface="Source Sans Pro"/>
                  <a:ea typeface="Source Sans Pro"/>
                  <a:cs typeface="Source Sans Pro"/>
                  <a:sym typeface="Source Sans Pro"/>
                </a:rPr>
                <a:t>MATERNITY FOUNDATION</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1" name="Google Shape;586;p45">
              <a:extLst>
                <a:ext uri="{FF2B5EF4-FFF2-40B4-BE49-F238E27FC236}">
                  <a16:creationId xmlns:a16="http://schemas.microsoft.com/office/drawing/2014/main" id="{B65AFD31-E736-4A7C-B807-185FC6F5A500}"/>
                </a:ext>
              </a:extLst>
            </p:cNvPr>
            <p:cNvPicPr preferRelativeResize="0"/>
            <p:nvPr/>
          </p:nvPicPr>
          <p:blipFill rotWithShape="1">
            <a:blip r:embed="rId4">
              <a:alphaModFix/>
            </a:blip>
            <a:srcRect/>
            <a:stretch/>
          </p:blipFill>
          <p:spPr>
            <a:xfrm>
              <a:off x="3780033" y="1940233"/>
              <a:ext cx="1985600" cy="1985600"/>
            </a:xfrm>
            <a:prstGeom prst="ellipse">
              <a:avLst/>
            </a:prstGeom>
            <a:noFill/>
            <a:ln>
              <a:noFill/>
            </a:ln>
          </p:spPr>
        </p:pic>
        <p:sp>
          <p:nvSpPr>
            <p:cNvPr id="32" name="Google Shape;587;p45">
              <a:extLst>
                <a:ext uri="{FF2B5EF4-FFF2-40B4-BE49-F238E27FC236}">
                  <a16:creationId xmlns:a16="http://schemas.microsoft.com/office/drawing/2014/main" id="{2D0F6B46-4DE5-4966-B689-37D3B96228C4}"/>
                </a:ext>
              </a:extLst>
            </p:cNvPr>
            <p:cNvSpPr txBox="1"/>
            <p:nvPr/>
          </p:nvSpPr>
          <p:spPr>
            <a:xfrm>
              <a:off x="3688258" y="4175133"/>
              <a:ext cx="2169149" cy="978800"/>
            </a:xfrm>
            <a:prstGeom prst="rect">
              <a:avLst/>
            </a:prstGeom>
            <a:noFill/>
            <a:ln>
              <a:noFill/>
            </a:ln>
          </p:spPr>
          <p:txBody>
            <a:bodyPr spcFirstLastPara="1" wrap="square" lIns="0" tIns="0" rIns="0" bIns="0" anchor="t" anchorCtr="0">
              <a:noAutofit/>
            </a:bodyPr>
            <a:lstStyle/>
            <a:p>
              <a:pPr algn="ctr" defTabSz="1219170">
                <a:buClr>
                  <a:srgbClr val="000000"/>
                </a:buClr>
              </a:pPr>
              <a:r>
                <a:rPr lang="en-US" b="1" kern="0" dirty="0">
                  <a:latin typeface="Source Sans Pro"/>
                  <a:ea typeface="Source Sans Pro"/>
                  <a:cs typeface="Source Sans Pro"/>
                  <a:sym typeface="Source Sans Pro"/>
                </a:rPr>
                <a:t>Coniqua Abdul-Malik</a:t>
              </a:r>
            </a:p>
            <a:p>
              <a:pPr algn="ctr" defTabSz="1219170">
                <a:buClr>
                  <a:srgbClr val="000000"/>
                </a:buClr>
              </a:pPr>
              <a:r>
                <a:rPr lang="en-US" kern="0" dirty="0">
                  <a:latin typeface="Source Sans Pro"/>
                  <a:ea typeface="Source Sans Pro"/>
                  <a:cs typeface="Source Sans Pro"/>
                  <a:sym typeface="Source Sans Pro"/>
                </a:rPr>
                <a:t>Manager, Learning Design &amp; Capacity Building</a:t>
              </a:r>
            </a:p>
            <a:p>
              <a:pPr algn="ctr" defTabSz="1219170">
                <a:buClr>
                  <a:srgbClr val="000000"/>
                </a:buClr>
              </a:pPr>
              <a:r>
                <a:rPr lang="en-US" b="1" kern="0" dirty="0">
                  <a:latin typeface="Source Sans Pro"/>
                  <a:ea typeface="Source Sans Pro"/>
                  <a:cs typeface="Source Sans Pro"/>
                  <a:sym typeface="Source Sans Pro"/>
                </a:rPr>
                <a:t>CATHOLIC RELIEF SERVICES</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4" name="Google Shape;588;p45">
              <a:extLst>
                <a:ext uri="{FF2B5EF4-FFF2-40B4-BE49-F238E27FC236}">
                  <a16:creationId xmlns:a16="http://schemas.microsoft.com/office/drawing/2014/main" id="{4E5783CC-80BC-4132-8D6C-F7A8DEB4304C}"/>
                </a:ext>
              </a:extLst>
            </p:cNvPr>
            <p:cNvPicPr preferRelativeResize="0"/>
            <p:nvPr/>
          </p:nvPicPr>
          <p:blipFill rotWithShape="1">
            <a:blip r:embed="rId5">
              <a:alphaModFix/>
            </a:blip>
            <a:srcRect l="47271" t="22330" b="24940"/>
            <a:stretch/>
          </p:blipFill>
          <p:spPr>
            <a:xfrm>
              <a:off x="6419667" y="1940233"/>
              <a:ext cx="1985600" cy="1985600"/>
            </a:xfrm>
            <a:prstGeom prst="ellipse">
              <a:avLst/>
            </a:prstGeom>
            <a:noFill/>
            <a:ln>
              <a:noFill/>
            </a:ln>
          </p:spPr>
        </p:pic>
        <p:sp>
          <p:nvSpPr>
            <p:cNvPr id="36" name="Google Shape;589;p45">
              <a:extLst>
                <a:ext uri="{FF2B5EF4-FFF2-40B4-BE49-F238E27FC236}">
                  <a16:creationId xmlns:a16="http://schemas.microsoft.com/office/drawing/2014/main" id="{4F40F656-9EDC-4800-A434-F7DD164D989E}"/>
                </a:ext>
              </a:extLst>
            </p:cNvPr>
            <p:cNvSpPr txBox="1"/>
            <p:nvPr/>
          </p:nvSpPr>
          <p:spPr>
            <a:xfrm>
              <a:off x="6392798" y="4098933"/>
              <a:ext cx="2169149" cy="978800"/>
            </a:xfrm>
            <a:prstGeom prst="rect">
              <a:avLst/>
            </a:prstGeom>
            <a:noFill/>
            <a:ln>
              <a:noFill/>
            </a:ln>
          </p:spPr>
          <p:txBody>
            <a:bodyPr spcFirstLastPara="1" wrap="square" lIns="0" tIns="0" rIns="0" bIns="0" anchor="t" anchorCtr="0">
              <a:noAutofit/>
            </a:bodyPr>
            <a:lstStyle/>
            <a:p>
              <a:pPr algn="ctr" defTabSz="1219170">
                <a:spcBef>
                  <a:spcPts val="533"/>
                </a:spcBef>
                <a:buClr>
                  <a:srgbClr val="000000"/>
                </a:buClr>
              </a:pPr>
              <a:r>
                <a:rPr lang="en-US" b="1" kern="0" dirty="0">
                  <a:latin typeface="Source Sans Pro"/>
                  <a:ea typeface="Source Sans Pro"/>
                  <a:cs typeface="Source Sans Pro"/>
                  <a:sym typeface="Source Sans Pro"/>
                </a:rPr>
                <a:t>Priscilla Chomba-Kinywa</a:t>
              </a:r>
            </a:p>
            <a:p>
              <a:pPr algn="ctr" defTabSz="1219170">
                <a:spcBef>
                  <a:spcPts val="533"/>
                </a:spcBef>
                <a:buClr>
                  <a:srgbClr val="000000"/>
                </a:buClr>
              </a:pPr>
              <a:r>
                <a:rPr lang="en-US" kern="0" dirty="0">
                  <a:latin typeface="Source Sans Pro"/>
                  <a:ea typeface="Source Sans Pro"/>
                  <a:cs typeface="Source Sans Pro"/>
                  <a:sym typeface="Source Sans Pro"/>
                </a:rPr>
                <a:t>Global Head of Digital &amp; Technology </a:t>
              </a:r>
              <a:r>
                <a:rPr lang="en-US" b="1" kern="0" dirty="0">
                  <a:latin typeface="Source Sans Pro"/>
                  <a:ea typeface="Source Sans Pro"/>
                  <a:cs typeface="Source Sans Pro"/>
                  <a:sym typeface="Source Sans Pro"/>
                </a:rPr>
                <a:t>ACTIONAID</a:t>
              </a:r>
              <a:endParaRPr b="1" kern="0" dirty="0">
                <a:solidFill>
                  <a:srgbClr val="000000"/>
                </a:solidFill>
                <a:latin typeface="Source Sans Pro"/>
                <a:ea typeface="Source Sans Pro"/>
                <a:cs typeface="Source Sans Pro"/>
                <a:sym typeface="Source Sans Pro"/>
              </a:endParaRPr>
            </a:p>
          </p:txBody>
        </p:sp>
        <p:pic>
          <p:nvPicPr>
            <p:cNvPr id="38" name="Google Shape;590;p45">
              <a:extLst>
                <a:ext uri="{FF2B5EF4-FFF2-40B4-BE49-F238E27FC236}">
                  <a16:creationId xmlns:a16="http://schemas.microsoft.com/office/drawing/2014/main" id="{3A03CE1A-1F08-47CD-86C2-724744A0EA92}"/>
                </a:ext>
              </a:extLst>
            </p:cNvPr>
            <p:cNvPicPr preferRelativeResize="0"/>
            <p:nvPr/>
          </p:nvPicPr>
          <p:blipFill rotWithShape="1">
            <a:blip r:embed="rId6">
              <a:alphaModFix/>
            </a:blip>
            <a:srcRect t="3926" b="29406"/>
            <a:stretch/>
          </p:blipFill>
          <p:spPr>
            <a:xfrm>
              <a:off x="9059300" y="1940233"/>
              <a:ext cx="1985600" cy="1985600"/>
            </a:xfrm>
            <a:prstGeom prst="ellipse">
              <a:avLst/>
            </a:prstGeom>
            <a:noFill/>
            <a:ln>
              <a:noFill/>
            </a:ln>
          </p:spPr>
        </p:pic>
        <p:sp>
          <p:nvSpPr>
            <p:cNvPr id="40" name="Google Shape;591;p45">
              <a:extLst>
                <a:ext uri="{FF2B5EF4-FFF2-40B4-BE49-F238E27FC236}">
                  <a16:creationId xmlns:a16="http://schemas.microsoft.com/office/drawing/2014/main" id="{F5935C62-DBB2-4B12-BA93-0527AB10140B}"/>
                </a:ext>
              </a:extLst>
            </p:cNvPr>
            <p:cNvSpPr txBox="1"/>
            <p:nvPr/>
          </p:nvSpPr>
          <p:spPr>
            <a:xfrm>
              <a:off x="9059300" y="4143581"/>
              <a:ext cx="2165500" cy="978800"/>
            </a:xfrm>
            <a:prstGeom prst="rect">
              <a:avLst/>
            </a:prstGeom>
            <a:noFill/>
            <a:ln>
              <a:noFill/>
            </a:ln>
          </p:spPr>
          <p:txBody>
            <a:bodyPr spcFirstLastPara="1" wrap="square" lIns="0" tIns="0" rIns="0" bIns="0" anchor="t" anchorCtr="0">
              <a:noAutofit/>
            </a:bodyPr>
            <a:lstStyle/>
            <a:p>
              <a:pPr algn="ctr" defTabSz="1219170">
                <a:buClr>
                  <a:srgbClr val="000000"/>
                </a:buClr>
              </a:pPr>
              <a:r>
                <a:rPr lang="en-US" b="1" kern="0" dirty="0">
                  <a:latin typeface="Source Sans Pro"/>
                  <a:ea typeface="Source Sans Pro"/>
                  <a:cs typeface="Source Sans Pro"/>
                  <a:sym typeface="Source Sans Pro"/>
                </a:rPr>
                <a:t>Jesus Melendez Vicente</a:t>
              </a:r>
            </a:p>
            <a:p>
              <a:pPr algn="ctr" defTabSz="1219170">
                <a:buClr>
                  <a:srgbClr val="000000"/>
                </a:buClr>
              </a:pPr>
              <a:r>
                <a:rPr lang="en-US" kern="0" dirty="0">
                  <a:latin typeface="Source Sans Pro"/>
                  <a:ea typeface="Source Sans Pro"/>
                  <a:cs typeface="Source Sans Pro"/>
                  <a:sym typeface="Source Sans Pro"/>
                </a:rPr>
                <a:t>Senior Technical Advisor, Data &amp; Digital Development, </a:t>
              </a:r>
            </a:p>
            <a:p>
              <a:pPr algn="ctr" defTabSz="1219170">
                <a:buClr>
                  <a:srgbClr val="000000"/>
                </a:buClr>
              </a:pPr>
              <a:r>
                <a:rPr lang="en-US" b="1" kern="0" dirty="0">
                  <a:latin typeface="Source Sans Pro"/>
                  <a:ea typeface="Source Sans Pro"/>
                  <a:cs typeface="Source Sans Pro"/>
                  <a:sym typeface="Source Sans Pro"/>
                </a:rPr>
                <a:t>IREX</a:t>
              </a:r>
              <a:r>
                <a:rPr lang="en" b="1" kern="0" dirty="0">
                  <a:latin typeface="Source Sans Pro"/>
                  <a:ea typeface="Source Sans Pro"/>
                  <a:cs typeface="Source Sans Pro"/>
                  <a:sym typeface="Source Sans Pro"/>
                </a:rPr>
                <a:t> </a:t>
              </a:r>
              <a:endParaRPr b="1" kern="0" dirty="0">
                <a:latin typeface="Source Sans Pro"/>
                <a:ea typeface="Source Sans Pro"/>
                <a:cs typeface="Source Sans Pro"/>
                <a:sym typeface="Source Sans Pro"/>
              </a:endParaRP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grpSp>
      <p:sp>
        <p:nvSpPr>
          <p:cNvPr id="6" name="TextBox 5">
            <a:extLst>
              <a:ext uri="{FF2B5EF4-FFF2-40B4-BE49-F238E27FC236}">
                <a16:creationId xmlns:a16="http://schemas.microsoft.com/office/drawing/2014/main" id="{64787238-1566-4F20-BCB7-344DF1D60B26}"/>
              </a:ext>
            </a:extLst>
          </p:cNvPr>
          <p:cNvSpPr txBox="1"/>
          <p:nvPr/>
        </p:nvSpPr>
        <p:spPr>
          <a:xfrm>
            <a:off x="512975" y="168757"/>
            <a:ext cx="9226533" cy="646331"/>
          </a:xfrm>
          <a:prstGeom prst="rect">
            <a:avLst/>
          </a:prstGeom>
          <a:noFill/>
        </p:spPr>
        <p:txBody>
          <a:bodyPr wrap="square" rtlCol="0">
            <a:spAutoFit/>
          </a:bodyPr>
          <a:lstStyle/>
          <a:p>
            <a:r>
              <a:rPr lang="en-US" sz="3600" b="1" dirty="0">
                <a:solidFill>
                  <a:schemeClr val="tx1">
                    <a:lumMod val="65000"/>
                    <a:lumOff val="35000"/>
                  </a:schemeClr>
                </a:solidFill>
              </a:rPr>
              <a:t>SPEAKERS: Digital Skills for a Global Workforce</a:t>
            </a:r>
          </a:p>
        </p:txBody>
      </p:sp>
      <p:pic>
        <p:nvPicPr>
          <p:cNvPr id="42" name="Picture 41">
            <a:extLst>
              <a:ext uri="{FF2B5EF4-FFF2-40B4-BE49-F238E27FC236}">
                <a16:creationId xmlns:a16="http://schemas.microsoft.com/office/drawing/2014/main" id="{591DC995-6D3B-4F1C-9410-9CED53B4B430}"/>
              </a:ext>
            </a:extLst>
          </p:cNvPr>
          <p:cNvPicPr>
            <a:picLocks noChangeAspect="1"/>
          </p:cNvPicPr>
          <p:nvPr/>
        </p:nvPicPr>
        <p:blipFill>
          <a:blip r:embed="rId7"/>
          <a:stretch>
            <a:fillRect/>
          </a:stretch>
        </p:blipFill>
        <p:spPr>
          <a:xfrm>
            <a:off x="7745561" y="6169713"/>
            <a:ext cx="4300219" cy="6858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F5CF4161-047E-4E89-A7B1-B20CAE224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578" y="1798015"/>
            <a:ext cx="1993896" cy="1993896"/>
          </a:xfrm>
          <a:prstGeom prst="ellipse">
            <a:avLst/>
          </a:prstGeom>
        </p:spPr>
      </p:pic>
      <p:pic>
        <p:nvPicPr>
          <p:cNvPr id="11" name="Picture 10" descr="A picture containing person, wall, clothing, indoor&#10;&#10;Description automatically generated">
            <a:extLst>
              <a:ext uri="{FF2B5EF4-FFF2-40B4-BE49-F238E27FC236}">
                <a16:creationId xmlns:a16="http://schemas.microsoft.com/office/drawing/2014/main" id="{9326BA7B-F315-4925-BE22-7B79035D9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0210" y="1753820"/>
            <a:ext cx="2022796" cy="2022796"/>
          </a:xfrm>
          <a:prstGeom prst="ellipse">
            <a:avLst/>
          </a:prstGeom>
        </p:spPr>
      </p:pic>
      <p:pic>
        <p:nvPicPr>
          <p:cNvPr id="15" name="Picture 14" descr="A picture containing person, wall, smiling, indoor&#10;&#10;Description automatically generated">
            <a:extLst>
              <a:ext uri="{FF2B5EF4-FFF2-40B4-BE49-F238E27FC236}">
                <a16:creationId xmlns:a16="http://schemas.microsoft.com/office/drawing/2014/main" id="{1FA8804F-B2E6-4316-B37A-F92927E6E14E}"/>
              </a:ext>
            </a:extLst>
          </p:cNvPr>
          <p:cNvPicPr>
            <a:picLocks noChangeAspect="1"/>
          </p:cNvPicPr>
          <p:nvPr/>
        </p:nvPicPr>
        <p:blipFill rotWithShape="1">
          <a:blip r:embed="rId10">
            <a:extLst>
              <a:ext uri="{28A0092B-C50C-407E-A947-70E740481C1C}">
                <a14:useLocalDpi xmlns:a14="http://schemas.microsoft.com/office/drawing/2010/main" val="0"/>
              </a:ext>
            </a:extLst>
          </a:blip>
          <a:srcRect b="34045"/>
          <a:stretch/>
        </p:blipFill>
        <p:spPr>
          <a:xfrm>
            <a:off x="6410580" y="1788529"/>
            <a:ext cx="2003196" cy="1977428"/>
          </a:xfrm>
          <a:prstGeom prst="ellipse">
            <a:avLst/>
          </a:prstGeom>
        </p:spPr>
      </p:pic>
      <p:pic>
        <p:nvPicPr>
          <p:cNvPr id="21" name="Picture 20" descr="A person taking a selfie&#10;&#10;Description automatically generated">
            <a:extLst>
              <a:ext uri="{FF2B5EF4-FFF2-40B4-BE49-F238E27FC236}">
                <a16:creationId xmlns:a16="http://schemas.microsoft.com/office/drawing/2014/main" id="{681A469F-B6FD-4ADE-B11A-64788EF9DF08}"/>
              </a:ext>
            </a:extLst>
          </p:cNvPr>
          <p:cNvPicPr>
            <a:picLocks noChangeAspect="1"/>
          </p:cNvPicPr>
          <p:nvPr/>
        </p:nvPicPr>
        <p:blipFill rotWithShape="1">
          <a:blip r:embed="rId11">
            <a:extLst>
              <a:ext uri="{28A0092B-C50C-407E-A947-70E740481C1C}">
                <a14:useLocalDpi xmlns:a14="http://schemas.microsoft.com/office/drawing/2010/main" val="0"/>
              </a:ext>
            </a:extLst>
          </a:blip>
          <a:srcRect l="14306" r="10036"/>
          <a:stretch/>
        </p:blipFill>
        <p:spPr>
          <a:xfrm rot="5400000">
            <a:off x="9031913" y="1769124"/>
            <a:ext cx="2003278" cy="1989280"/>
          </a:xfrm>
          <a:prstGeom prst="ellipse">
            <a:avLst/>
          </a:prstGeom>
        </p:spPr>
      </p:pic>
      <p:pic>
        <p:nvPicPr>
          <p:cNvPr id="44" name="Picture 43">
            <a:extLst>
              <a:ext uri="{FF2B5EF4-FFF2-40B4-BE49-F238E27FC236}">
                <a16:creationId xmlns:a16="http://schemas.microsoft.com/office/drawing/2014/main" id="{3462C578-F60E-4795-A42A-65E44E080E28}"/>
              </a:ext>
            </a:extLst>
          </p:cNvPr>
          <p:cNvPicPr>
            <a:picLocks noChangeAspect="1"/>
          </p:cNvPicPr>
          <p:nvPr/>
        </p:nvPicPr>
        <p:blipFill>
          <a:blip r:embed="rId12"/>
          <a:stretch>
            <a:fillRect/>
          </a:stretch>
        </p:blipFill>
        <p:spPr>
          <a:xfrm>
            <a:off x="162032" y="5703999"/>
            <a:ext cx="1035788" cy="1035788"/>
          </a:xfrm>
          <a:prstGeom prst="rect">
            <a:avLst/>
          </a:prstGeom>
        </p:spPr>
      </p:pic>
      <p:sp>
        <p:nvSpPr>
          <p:cNvPr id="45" name="Google Shape;585;p45">
            <a:extLst>
              <a:ext uri="{FF2B5EF4-FFF2-40B4-BE49-F238E27FC236}">
                <a16:creationId xmlns:a16="http://schemas.microsoft.com/office/drawing/2014/main" id="{5C72EBB3-ADCF-40C5-BC62-D33B0A57CE18}"/>
              </a:ext>
            </a:extLst>
          </p:cNvPr>
          <p:cNvSpPr txBox="1"/>
          <p:nvPr/>
        </p:nvSpPr>
        <p:spPr>
          <a:xfrm>
            <a:off x="1285967" y="6305702"/>
            <a:ext cx="6316665" cy="451299"/>
          </a:xfrm>
          <a:prstGeom prst="rect">
            <a:avLst/>
          </a:prstGeom>
          <a:noFill/>
          <a:ln>
            <a:noFill/>
          </a:ln>
        </p:spPr>
        <p:txBody>
          <a:bodyPr spcFirstLastPara="1" wrap="square" lIns="0" tIns="0" rIns="0" bIns="0" anchor="t" anchorCtr="0">
            <a:noAutofit/>
          </a:bodyPr>
          <a:lstStyle/>
          <a:p>
            <a:pPr defTabSz="1219170">
              <a:spcBef>
                <a:spcPts val="533"/>
              </a:spcBef>
              <a:buClr>
                <a:srgbClr val="000000"/>
              </a:buClr>
            </a:pPr>
            <a:r>
              <a:rPr lang="en-US" kern="0" dirty="0">
                <a:solidFill>
                  <a:schemeClr val="tx1">
                    <a:lumMod val="65000"/>
                    <a:lumOff val="35000"/>
                  </a:schemeClr>
                </a:solidFill>
                <a:latin typeface="Source Sans Pro"/>
                <a:ea typeface="Source Sans Pro"/>
                <a:cs typeface="Source Sans Pro"/>
                <a:sym typeface="Source Sans Pro"/>
              </a:rPr>
              <a:t>MODERATOR: Sonja Ruetzel, ICT4D Conference/ CRS</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2" name="Picture 1">
            <a:extLst>
              <a:ext uri="{FF2B5EF4-FFF2-40B4-BE49-F238E27FC236}">
                <a16:creationId xmlns:a16="http://schemas.microsoft.com/office/drawing/2014/main" id="{D68D71D3-7CEB-4B00-ACB9-7B32EFA6A9F2}"/>
              </a:ext>
            </a:extLst>
          </p:cNvPr>
          <p:cNvPicPr>
            <a:picLocks noChangeAspect="1"/>
          </p:cNvPicPr>
          <p:nvPr/>
        </p:nvPicPr>
        <p:blipFill>
          <a:blip r:embed="rId13"/>
          <a:stretch>
            <a:fillRect/>
          </a:stretch>
        </p:blipFill>
        <p:spPr>
          <a:xfrm>
            <a:off x="9617035" y="75142"/>
            <a:ext cx="2489508" cy="1811378"/>
          </a:xfrm>
          <a:prstGeom prst="rect">
            <a:avLst/>
          </a:prstGeom>
        </p:spPr>
      </p:pic>
    </p:spTree>
    <p:extLst>
      <p:ext uri="{BB962C8B-B14F-4D97-AF65-F5344CB8AC3E}">
        <p14:creationId xmlns:p14="http://schemas.microsoft.com/office/powerpoint/2010/main" val="311495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5C6F499-7DD3-40AC-AC5E-26D67FCAE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10;&#10;Description automatically generated">
            <a:extLst>
              <a:ext uri="{FF2B5EF4-FFF2-40B4-BE49-F238E27FC236}">
                <a16:creationId xmlns:a16="http://schemas.microsoft.com/office/drawing/2014/main" id="{BDADE65F-2BD8-4850-8B78-7F6C0B8C3954}"/>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r="1" b="13159"/>
          <a:stretch/>
        </p:blipFill>
        <p:spPr>
          <a:xfrm>
            <a:off x="8297" y="0"/>
            <a:ext cx="12172356" cy="6858000"/>
          </a:xfrm>
          <a:prstGeom prst="rect">
            <a:avLst/>
          </a:prstGeom>
        </p:spPr>
      </p:pic>
      <p:sp>
        <p:nvSpPr>
          <p:cNvPr id="35"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37"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5912B5B1-BC40-4CD1-8541-549C5834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85"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E252BF65-A104-4DD3-8D54-285294DCC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787238-1566-4F20-BCB7-344DF1D60B26}"/>
              </a:ext>
            </a:extLst>
          </p:cNvPr>
          <p:cNvSpPr txBox="1"/>
          <p:nvPr/>
        </p:nvSpPr>
        <p:spPr>
          <a:xfrm>
            <a:off x="640562" y="160452"/>
            <a:ext cx="10827538" cy="646331"/>
          </a:xfrm>
          <a:prstGeom prst="rect">
            <a:avLst/>
          </a:prstGeom>
          <a:noFill/>
        </p:spPr>
        <p:txBody>
          <a:bodyPr wrap="square" rtlCol="0">
            <a:spAutoFit/>
          </a:bodyPr>
          <a:lstStyle/>
          <a:p>
            <a:pPr algn="ctr"/>
            <a:r>
              <a:rPr lang="en-US" sz="3600" b="1" dirty="0">
                <a:solidFill>
                  <a:schemeClr val="accent2">
                    <a:lumMod val="75000"/>
                  </a:schemeClr>
                </a:solidFill>
              </a:rPr>
              <a:t>THANK YOU!</a:t>
            </a:r>
          </a:p>
        </p:txBody>
      </p:sp>
      <p:pic>
        <p:nvPicPr>
          <p:cNvPr id="42" name="Picture 41">
            <a:extLst>
              <a:ext uri="{FF2B5EF4-FFF2-40B4-BE49-F238E27FC236}">
                <a16:creationId xmlns:a16="http://schemas.microsoft.com/office/drawing/2014/main" id="{591DC995-6D3B-4F1C-9410-9CED53B4B430}"/>
              </a:ext>
            </a:extLst>
          </p:cNvPr>
          <p:cNvPicPr>
            <a:picLocks noChangeAspect="1"/>
          </p:cNvPicPr>
          <p:nvPr/>
        </p:nvPicPr>
        <p:blipFill>
          <a:blip r:embed="rId3"/>
          <a:stretch>
            <a:fillRect/>
          </a:stretch>
        </p:blipFill>
        <p:spPr>
          <a:xfrm>
            <a:off x="7745561" y="6169713"/>
            <a:ext cx="4300219" cy="685800"/>
          </a:xfrm>
          <a:prstGeom prst="rect">
            <a:avLst/>
          </a:prstGeom>
        </p:spPr>
      </p:pic>
      <p:pic>
        <p:nvPicPr>
          <p:cNvPr id="2" name="Picture 1">
            <a:extLst>
              <a:ext uri="{FF2B5EF4-FFF2-40B4-BE49-F238E27FC236}">
                <a16:creationId xmlns:a16="http://schemas.microsoft.com/office/drawing/2014/main" id="{06BF9F44-0325-4904-8D90-CC9F0CC38AAE}"/>
              </a:ext>
            </a:extLst>
          </p:cNvPr>
          <p:cNvPicPr>
            <a:picLocks noChangeAspect="1"/>
          </p:cNvPicPr>
          <p:nvPr/>
        </p:nvPicPr>
        <p:blipFill>
          <a:blip r:embed="rId4"/>
          <a:stretch>
            <a:fillRect/>
          </a:stretch>
        </p:blipFill>
        <p:spPr>
          <a:xfrm>
            <a:off x="610462" y="938568"/>
            <a:ext cx="6662437" cy="4961906"/>
          </a:xfrm>
          <a:prstGeom prst="rect">
            <a:avLst/>
          </a:prstGeom>
        </p:spPr>
      </p:pic>
      <p:sp>
        <p:nvSpPr>
          <p:cNvPr id="27" name="TextBox 26">
            <a:extLst>
              <a:ext uri="{FF2B5EF4-FFF2-40B4-BE49-F238E27FC236}">
                <a16:creationId xmlns:a16="http://schemas.microsoft.com/office/drawing/2014/main" id="{15EFA7D2-B3A8-4B0D-B0F6-9420C1C4F929}"/>
              </a:ext>
            </a:extLst>
          </p:cNvPr>
          <p:cNvSpPr txBox="1"/>
          <p:nvPr/>
        </p:nvSpPr>
        <p:spPr>
          <a:xfrm>
            <a:off x="6885769" y="929883"/>
            <a:ext cx="3611548" cy="4970591"/>
          </a:xfrm>
          <a:prstGeom prst="rect">
            <a:avLst/>
          </a:prstGeom>
          <a:gradFill flip="none" rotWithShape="1">
            <a:gsLst>
              <a:gs pos="0">
                <a:schemeClr val="tx2">
                  <a:lumMod val="75000"/>
                </a:schemeClr>
              </a:gs>
              <a:gs pos="50000">
                <a:schemeClr val="accent5">
                  <a:lumMod val="75000"/>
                </a:schemeClr>
              </a:gs>
              <a:gs pos="100000">
                <a:schemeClr val="accent5"/>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ICT4D Conference Podcast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www.ict4dconference.org</a:t>
            </a:r>
            <a:endParaRPr kumimoji="0" lang="en-US" sz="20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Tune into our weekly interviews on </a:t>
            </a:r>
            <a:r>
              <a:rPr kumimoji="0" lang="en-US" sz="20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Digital Diversity, Equity, and Inclusion.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To recommend a speaker please contact Sonja.Ruetzel@crs.org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755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5C6F499-7DD3-40AC-AC5E-26D67FCAE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ight&#10;&#10;Description automatically generated">
            <a:extLst>
              <a:ext uri="{FF2B5EF4-FFF2-40B4-BE49-F238E27FC236}">
                <a16:creationId xmlns:a16="http://schemas.microsoft.com/office/drawing/2014/main" id="{BDADE65F-2BD8-4850-8B78-7F6C0B8C3954}"/>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r="1" b="13159"/>
          <a:stretch/>
        </p:blipFill>
        <p:spPr>
          <a:xfrm>
            <a:off x="8297" y="0"/>
            <a:ext cx="12172356" cy="6858000"/>
          </a:xfrm>
          <a:prstGeom prst="rect">
            <a:avLst/>
          </a:prstGeom>
        </p:spPr>
      </p:pic>
      <p:sp>
        <p:nvSpPr>
          <p:cNvPr id="35"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37"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5912B5B1-BC40-4CD1-8541-549C5834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85"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70000"/>
            </a:schemeClr>
          </a:solidFill>
          <a:ln w="9525"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E252BF65-A104-4DD3-8D54-285294DCC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B1BD8ED-5622-4A4B-8745-ABB7D4BCACAE}"/>
              </a:ext>
            </a:extLst>
          </p:cNvPr>
          <p:cNvGrpSpPr/>
          <p:nvPr/>
        </p:nvGrpSpPr>
        <p:grpSpPr>
          <a:xfrm>
            <a:off x="962025" y="1791016"/>
            <a:ext cx="10261250" cy="3213700"/>
            <a:chOff x="963550" y="1940233"/>
            <a:chExt cx="10261250" cy="3213700"/>
          </a:xfrm>
        </p:grpSpPr>
        <p:pic>
          <p:nvPicPr>
            <p:cNvPr id="29" name="Google Shape;584;p45">
              <a:extLst>
                <a:ext uri="{FF2B5EF4-FFF2-40B4-BE49-F238E27FC236}">
                  <a16:creationId xmlns:a16="http://schemas.microsoft.com/office/drawing/2014/main" id="{E482EA4F-5C6C-4035-BC22-072741F97605}"/>
                </a:ext>
              </a:extLst>
            </p:cNvPr>
            <p:cNvPicPr preferRelativeResize="0"/>
            <p:nvPr/>
          </p:nvPicPr>
          <p:blipFill rotWithShape="1">
            <a:blip r:embed="rId3">
              <a:alphaModFix/>
            </a:blip>
            <a:srcRect l="19633" t="9820" b="9812"/>
            <a:stretch/>
          </p:blipFill>
          <p:spPr>
            <a:xfrm>
              <a:off x="1140400" y="1940233"/>
              <a:ext cx="1985600" cy="1985600"/>
            </a:xfrm>
            <a:prstGeom prst="ellipse">
              <a:avLst/>
            </a:prstGeom>
            <a:noFill/>
            <a:ln>
              <a:noFill/>
            </a:ln>
          </p:spPr>
        </p:pic>
        <p:sp>
          <p:nvSpPr>
            <p:cNvPr id="30" name="Google Shape;585;p45">
              <a:extLst>
                <a:ext uri="{FF2B5EF4-FFF2-40B4-BE49-F238E27FC236}">
                  <a16:creationId xmlns:a16="http://schemas.microsoft.com/office/drawing/2014/main" id="{DFE085D3-55CC-4B04-9713-E8BCAC3E3195}"/>
                </a:ext>
              </a:extLst>
            </p:cNvPr>
            <p:cNvSpPr txBox="1"/>
            <p:nvPr/>
          </p:nvSpPr>
          <p:spPr>
            <a:xfrm>
              <a:off x="963550" y="4098933"/>
              <a:ext cx="2169149" cy="978800"/>
            </a:xfrm>
            <a:prstGeom prst="rect">
              <a:avLst/>
            </a:prstGeom>
            <a:noFill/>
            <a:ln>
              <a:noFill/>
            </a:ln>
          </p:spPr>
          <p:txBody>
            <a:bodyPr spcFirstLastPara="1" wrap="square" lIns="0" tIns="0" rIns="0" bIns="0" anchor="t" anchorCtr="0">
              <a:noAutofit/>
            </a:bodyPr>
            <a:lstStyle/>
            <a:p>
              <a:pPr algn="ctr" defTabSz="1219170">
                <a:spcBef>
                  <a:spcPts val="533"/>
                </a:spcBef>
                <a:buClr>
                  <a:srgbClr val="000000"/>
                </a:buClr>
              </a:pPr>
              <a:r>
                <a:rPr lang="en-US" b="1" kern="0" dirty="0">
                  <a:latin typeface="Source Sans Pro"/>
                  <a:ea typeface="Source Sans Pro"/>
                  <a:cs typeface="Source Sans Pro"/>
                  <a:sym typeface="Source Sans Pro"/>
                </a:rPr>
                <a:t>Nanna Sten Andersen</a:t>
              </a:r>
              <a:r>
                <a:rPr lang="en-US" kern="0" dirty="0">
                  <a:latin typeface="Source Sans Pro"/>
                  <a:ea typeface="Source Sans Pro"/>
                  <a:cs typeface="Source Sans Pro"/>
                  <a:sym typeface="Source Sans Pro"/>
                </a:rPr>
                <a:t> Educationalist &amp; Clinical Trainer</a:t>
              </a:r>
            </a:p>
            <a:p>
              <a:pPr algn="ctr" defTabSz="1219170">
                <a:spcBef>
                  <a:spcPts val="533"/>
                </a:spcBef>
                <a:buClr>
                  <a:srgbClr val="000000"/>
                </a:buClr>
              </a:pPr>
              <a:r>
                <a:rPr lang="en-US" b="1" kern="0" dirty="0">
                  <a:latin typeface="Source Sans Pro"/>
                  <a:ea typeface="Source Sans Pro"/>
                  <a:cs typeface="Source Sans Pro"/>
                  <a:sym typeface="Source Sans Pro"/>
                </a:rPr>
                <a:t>MATERNITY FOUNDATION</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1" name="Google Shape;586;p45">
              <a:extLst>
                <a:ext uri="{FF2B5EF4-FFF2-40B4-BE49-F238E27FC236}">
                  <a16:creationId xmlns:a16="http://schemas.microsoft.com/office/drawing/2014/main" id="{B65AFD31-E736-4A7C-B807-185FC6F5A500}"/>
                </a:ext>
              </a:extLst>
            </p:cNvPr>
            <p:cNvPicPr preferRelativeResize="0"/>
            <p:nvPr/>
          </p:nvPicPr>
          <p:blipFill rotWithShape="1">
            <a:blip r:embed="rId4">
              <a:alphaModFix/>
            </a:blip>
            <a:srcRect/>
            <a:stretch/>
          </p:blipFill>
          <p:spPr>
            <a:xfrm>
              <a:off x="3780033" y="1940233"/>
              <a:ext cx="1985600" cy="1985600"/>
            </a:xfrm>
            <a:prstGeom prst="ellipse">
              <a:avLst/>
            </a:prstGeom>
            <a:noFill/>
            <a:ln>
              <a:noFill/>
            </a:ln>
          </p:spPr>
        </p:pic>
        <p:sp>
          <p:nvSpPr>
            <p:cNvPr id="32" name="Google Shape;587;p45">
              <a:extLst>
                <a:ext uri="{FF2B5EF4-FFF2-40B4-BE49-F238E27FC236}">
                  <a16:creationId xmlns:a16="http://schemas.microsoft.com/office/drawing/2014/main" id="{2D0F6B46-4DE5-4966-B689-37D3B96228C4}"/>
                </a:ext>
              </a:extLst>
            </p:cNvPr>
            <p:cNvSpPr txBox="1"/>
            <p:nvPr/>
          </p:nvSpPr>
          <p:spPr>
            <a:xfrm>
              <a:off x="3688258" y="4175133"/>
              <a:ext cx="2169149" cy="978800"/>
            </a:xfrm>
            <a:prstGeom prst="rect">
              <a:avLst/>
            </a:prstGeom>
            <a:noFill/>
            <a:ln>
              <a:noFill/>
            </a:ln>
          </p:spPr>
          <p:txBody>
            <a:bodyPr spcFirstLastPara="1" wrap="square" lIns="0" tIns="0" rIns="0" bIns="0" anchor="t" anchorCtr="0">
              <a:noAutofit/>
            </a:bodyPr>
            <a:lstStyle/>
            <a:p>
              <a:pPr algn="ctr" defTabSz="1219170">
                <a:buClr>
                  <a:srgbClr val="000000"/>
                </a:buClr>
              </a:pPr>
              <a:r>
                <a:rPr lang="en-US" b="1" kern="0" dirty="0">
                  <a:latin typeface="Source Sans Pro"/>
                  <a:ea typeface="Source Sans Pro"/>
                  <a:cs typeface="Source Sans Pro"/>
                  <a:sym typeface="Source Sans Pro"/>
                </a:rPr>
                <a:t>Coniqua Abdul-Malik</a:t>
              </a:r>
            </a:p>
            <a:p>
              <a:pPr algn="ctr" defTabSz="1219170">
                <a:buClr>
                  <a:srgbClr val="000000"/>
                </a:buClr>
              </a:pPr>
              <a:r>
                <a:rPr lang="en-US" kern="0" dirty="0">
                  <a:latin typeface="Source Sans Pro"/>
                  <a:ea typeface="Source Sans Pro"/>
                  <a:cs typeface="Source Sans Pro"/>
                  <a:sym typeface="Source Sans Pro"/>
                </a:rPr>
                <a:t>Manager, Learning Design &amp; Capacity Building</a:t>
              </a:r>
            </a:p>
            <a:p>
              <a:pPr algn="ctr" defTabSz="1219170">
                <a:buClr>
                  <a:srgbClr val="000000"/>
                </a:buClr>
              </a:pPr>
              <a:r>
                <a:rPr lang="en-US" b="1" kern="0" dirty="0">
                  <a:latin typeface="Source Sans Pro"/>
                  <a:ea typeface="Source Sans Pro"/>
                  <a:cs typeface="Source Sans Pro"/>
                  <a:sym typeface="Source Sans Pro"/>
                </a:rPr>
                <a:t>CATHOLIC RELIEF SERVICES</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pic>
          <p:nvPicPr>
            <p:cNvPr id="34" name="Google Shape;588;p45">
              <a:extLst>
                <a:ext uri="{FF2B5EF4-FFF2-40B4-BE49-F238E27FC236}">
                  <a16:creationId xmlns:a16="http://schemas.microsoft.com/office/drawing/2014/main" id="{4E5783CC-80BC-4132-8D6C-F7A8DEB4304C}"/>
                </a:ext>
              </a:extLst>
            </p:cNvPr>
            <p:cNvPicPr preferRelativeResize="0"/>
            <p:nvPr/>
          </p:nvPicPr>
          <p:blipFill rotWithShape="1">
            <a:blip r:embed="rId5">
              <a:alphaModFix/>
            </a:blip>
            <a:srcRect l="47271" t="22330" b="24940"/>
            <a:stretch/>
          </p:blipFill>
          <p:spPr>
            <a:xfrm>
              <a:off x="6419667" y="1940233"/>
              <a:ext cx="1985600" cy="1985600"/>
            </a:xfrm>
            <a:prstGeom prst="ellipse">
              <a:avLst/>
            </a:prstGeom>
            <a:noFill/>
            <a:ln>
              <a:noFill/>
            </a:ln>
          </p:spPr>
        </p:pic>
        <p:sp>
          <p:nvSpPr>
            <p:cNvPr id="36" name="Google Shape;589;p45">
              <a:extLst>
                <a:ext uri="{FF2B5EF4-FFF2-40B4-BE49-F238E27FC236}">
                  <a16:creationId xmlns:a16="http://schemas.microsoft.com/office/drawing/2014/main" id="{4F40F656-9EDC-4800-A434-F7DD164D989E}"/>
                </a:ext>
              </a:extLst>
            </p:cNvPr>
            <p:cNvSpPr txBox="1"/>
            <p:nvPr/>
          </p:nvSpPr>
          <p:spPr>
            <a:xfrm>
              <a:off x="6392798" y="4098933"/>
              <a:ext cx="2169149" cy="978800"/>
            </a:xfrm>
            <a:prstGeom prst="rect">
              <a:avLst/>
            </a:prstGeom>
            <a:noFill/>
            <a:ln>
              <a:noFill/>
            </a:ln>
          </p:spPr>
          <p:txBody>
            <a:bodyPr spcFirstLastPara="1" wrap="square" lIns="0" tIns="0" rIns="0" bIns="0" anchor="t" anchorCtr="0">
              <a:noAutofit/>
            </a:bodyPr>
            <a:lstStyle/>
            <a:p>
              <a:pPr algn="ctr" defTabSz="1219170">
                <a:spcBef>
                  <a:spcPts val="533"/>
                </a:spcBef>
                <a:buClr>
                  <a:srgbClr val="000000"/>
                </a:buClr>
              </a:pPr>
              <a:r>
                <a:rPr lang="en-US" b="1" kern="0" dirty="0">
                  <a:latin typeface="Source Sans Pro"/>
                  <a:ea typeface="Source Sans Pro"/>
                  <a:cs typeface="Source Sans Pro"/>
                  <a:sym typeface="Source Sans Pro"/>
                </a:rPr>
                <a:t>Priscilla Chomba-Kinywa</a:t>
              </a:r>
            </a:p>
            <a:p>
              <a:pPr algn="ctr" defTabSz="1219170">
                <a:spcBef>
                  <a:spcPts val="533"/>
                </a:spcBef>
                <a:buClr>
                  <a:srgbClr val="000000"/>
                </a:buClr>
              </a:pPr>
              <a:r>
                <a:rPr lang="en-US" kern="0" dirty="0">
                  <a:latin typeface="Source Sans Pro"/>
                  <a:ea typeface="Source Sans Pro"/>
                  <a:cs typeface="Source Sans Pro"/>
                  <a:sym typeface="Source Sans Pro"/>
                </a:rPr>
                <a:t>Global Head of Digital &amp; Technology </a:t>
              </a:r>
              <a:r>
                <a:rPr lang="en-US" b="1" kern="0" dirty="0">
                  <a:latin typeface="Source Sans Pro"/>
                  <a:ea typeface="Source Sans Pro"/>
                  <a:cs typeface="Source Sans Pro"/>
                  <a:sym typeface="Source Sans Pro"/>
                </a:rPr>
                <a:t>ACTIONAID</a:t>
              </a:r>
              <a:endParaRPr b="1" kern="0" dirty="0">
                <a:solidFill>
                  <a:srgbClr val="000000"/>
                </a:solidFill>
                <a:latin typeface="Source Sans Pro"/>
                <a:ea typeface="Source Sans Pro"/>
                <a:cs typeface="Source Sans Pro"/>
                <a:sym typeface="Source Sans Pro"/>
              </a:endParaRPr>
            </a:p>
          </p:txBody>
        </p:sp>
        <p:pic>
          <p:nvPicPr>
            <p:cNvPr id="38" name="Google Shape;590;p45">
              <a:extLst>
                <a:ext uri="{FF2B5EF4-FFF2-40B4-BE49-F238E27FC236}">
                  <a16:creationId xmlns:a16="http://schemas.microsoft.com/office/drawing/2014/main" id="{3A03CE1A-1F08-47CD-86C2-724744A0EA92}"/>
                </a:ext>
              </a:extLst>
            </p:cNvPr>
            <p:cNvPicPr preferRelativeResize="0"/>
            <p:nvPr/>
          </p:nvPicPr>
          <p:blipFill rotWithShape="1">
            <a:blip r:embed="rId6">
              <a:alphaModFix/>
            </a:blip>
            <a:srcRect t="3926" b="29406"/>
            <a:stretch/>
          </p:blipFill>
          <p:spPr>
            <a:xfrm>
              <a:off x="9059300" y="1940233"/>
              <a:ext cx="1985600" cy="1985600"/>
            </a:xfrm>
            <a:prstGeom prst="ellipse">
              <a:avLst/>
            </a:prstGeom>
            <a:noFill/>
            <a:ln>
              <a:noFill/>
            </a:ln>
          </p:spPr>
        </p:pic>
        <p:sp>
          <p:nvSpPr>
            <p:cNvPr id="40" name="Google Shape;591;p45">
              <a:extLst>
                <a:ext uri="{FF2B5EF4-FFF2-40B4-BE49-F238E27FC236}">
                  <a16:creationId xmlns:a16="http://schemas.microsoft.com/office/drawing/2014/main" id="{F5935C62-DBB2-4B12-BA93-0527AB10140B}"/>
                </a:ext>
              </a:extLst>
            </p:cNvPr>
            <p:cNvSpPr txBox="1"/>
            <p:nvPr/>
          </p:nvSpPr>
          <p:spPr>
            <a:xfrm>
              <a:off x="9059300" y="4143581"/>
              <a:ext cx="2165500" cy="978800"/>
            </a:xfrm>
            <a:prstGeom prst="rect">
              <a:avLst/>
            </a:prstGeom>
            <a:noFill/>
            <a:ln>
              <a:noFill/>
            </a:ln>
          </p:spPr>
          <p:txBody>
            <a:bodyPr spcFirstLastPara="1" wrap="square" lIns="0" tIns="0" rIns="0" bIns="0" anchor="t" anchorCtr="0">
              <a:noAutofit/>
            </a:bodyPr>
            <a:lstStyle/>
            <a:p>
              <a:pPr algn="ctr" defTabSz="1219170">
                <a:buClr>
                  <a:srgbClr val="000000"/>
                </a:buClr>
              </a:pPr>
              <a:r>
                <a:rPr lang="en-US" b="1" kern="0" dirty="0">
                  <a:latin typeface="Source Sans Pro"/>
                  <a:ea typeface="Source Sans Pro"/>
                  <a:cs typeface="Source Sans Pro"/>
                  <a:sym typeface="Source Sans Pro"/>
                </a:rPr>
                <a:t>Jesus Melendez Vicente</a:t>
              </a:r>
            </a:p>
            <a:p>
              <a:pPr algn="ctr" defTabSz="1219170">
                <a:buClr>
                  <a:srgbClr val="000000"/>
                </a:buClr>
              </a:pPr>
              <a:r>
                <a:rPr lang="en-US" kern="0" dirty="0">
                  <a:latin typeface="Source Sans Pro"/>
                  <a:ea typeface="Source Sans Pro"/>
                  <a:cs typeface="Source Sans Pro"/>
                  <a:sym typeface="Source Sans Pro"/>
                </a:rPr>
                <a:t>Senior Technical Advisor, Data &amp; Digital Development, </a:t>
              </a:r>
            </a:p>
            <a:p>
              <a:pPr algn="ctr" defTabSz="1219170">
                <a:buClr>
                  <a:srgbClr val="000000"/>
                </a:buClr>
              </a:pPr>
              <a:r>
                <a:rPr lang="en-US" b="1" kern="0" dirty="0">
                  <a:latin typeface="Source Sans Pro"/>
                  <a:ea typeface="Source Sans Pro"/>
                  <a:cs typeface="Source Sans Pro"/>
                  <a:sym typeface="Source Sans Pro"/>
                </a:rPr>
                <a:t>IREX</a:t>
              </a:r>
              <a:r>
                <a:rPr lang="en" b="1" kern="0" dirty="0">
                  <a:latin typeface="Source Sans Pro"/>
                  <a:ea typeface="Source Sans Pro"/>
                  <a:cs typeface="Source Sans Pro"/>
                  <a:sym typeface="Source Sans Pro"/>
                </a:rPr>
                <a:t> </a:t>
              </a:r>
              <a:endParaRPr b="1" kern="0" dirty="0">
                <a:latin typeface="Source Sans Pro"/>
                <a:ea typeface="Source Sans Pro"/>
                <a:cs typeface="Source Sans Pro"/>
                <a:sym typeface="Source Sans Pro"/>
              </a:endParaRP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grpSp>
      <p:sp>
        <p:nvSpPr>
          <p:cNvPr id="6" name="TextBox 5">
            <a:extLst>
              <a:ext uri="{FF2B5EF4-FFF2-40B4-BE49-F238E27FC236}">
                <a16:creationId xmlns:a16="http://schemas.microsoft.com/office/drawing/2014/main" id="{64787238-1566-4F20-BCB7-344DF1D60B26}"/>
              </a:ext>
            </a:extLst>
          </p:cNvPr>
          <p:cNvSpPr txBox="1"/>
          <p:nvPr/>
        </p:nvSpPr>
        <p:spPr>
          <a:xfrm>
            <a:off x="512975" y="168757"/>
            <a:ext cx="9226533" cy="646331"/>
          </a:xfrm>
          <a:prstGeom prst="rect">
            <a:avLst/>
          </a:prstGeom>
          <a:noFill/>
        </p:spPr>
        <p:txBody>
          <a:bodyPr wrap="square" rtlCol="0">
            <a:spAutoFit/>
          </a:bodyPr>
          <a:lstStyle/>
          <a:p>
            <a:r>
              <a:rPr lang="en-US" sz="3600" b="1" dirty="0">
                <a:solidFill>
                  <a:schemeClr val="tx1">
                    <a:lumMod val="65000"/>
                    <a:lumOff val="35000"/>
                  </a:schemeClr>
                </a:solidFill>
              </a:rPr>
              <a:t>SPEAKERS: Digital Skills for a Global Workforce</a:t>
            </a:r>
          </a:p>
        </p:txBody>
      </p:sp>
      <p:pic>
        <p:nvPicPr>
          <p:cNvPr id="42" name="Picture 41">
            <a:extLst>
              <a:ext uri="{FF2B5EF4-FFF2-40B4-BE49-F238E27FC236}">
                <a16:creationId xmlns:a16="http://schemas.microsoft.com/office/drawing/2014/main" id="{591DC995-6D3B-4F1C-9410-9CED53B4B430}"/>
              </a:ext>
            </a:extLst>
          </p:cNvPr>
          <p:cNvPicPr>
            <a:picLocks noChangeAspect="1"/>
          </p:cNvPicPr>
          <p:nvPr/>
        </p:nvPicPr>
        <p:blipFill>
          <a:blip r:embed="rId7"/>
          <a:stretch>
            <a:fillRect/>
          </a:stretch>
        </p:blipFill>
        <p:spPr>
          <a:xfrm>
            <a:off x="7745561" y="6169713"/>
            <a:ext cx="4300219" cy="6858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F5CF4161-047E-4E89-A7B1-B20CAE224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578" y="1798015"/>
            <a:ext cx="1993896" cy="1993896"/>
          </a:xfrm>
          <a:prstGeom prst="ellipse">
            <a:avLst/>
          </a:prstGeom>
        </p:spPr>
      </p:pic>
      <p:pic>
        <p:nvPicPr>
          <p:cNvPr id="11" name="Picture 10" descr="A picture containing person, wall, clothing, indoor&#10;&#10;Description automatically generated">
            <a:extLst>
              <a:ext uri="{FF2B5EF4-FFF2-40B4-BE49-F238E27FC236}">
                <a16:creationId xmlns:a16="http://schemas.microsoft.com/office/drawing/2014/main" id="{9326BA7B-F315-4925-BE22-7B79035D9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0210" y="1753820"/>
            <a:ext cx="2022796" cy="2022796"/>
          </a:xfrm>
          <a:prstGeom prst="ellipse">
            <a:avLst/>
          </a:prstGeom>
        </p:spPr>
      </p:pic>
      <p:pic>
        <p:nvPicPr>
          <p:cNvPr id="15" name="Picture 14" descr="A picture containing person, wall, smiling, indoor&#10;&#10;Description automatically generated">
            <a:extLst>
              <a:ext uri="{FF2B5EF4-FFF2-40B4-BE49-F238E27FC236}">
                <a16:creationId xmlns:a16="http://schemas.microsoft.com/office/drawing/2014/main" id="{1FA8804F-B2E6-4316-B37A-F92927E6E14E}"/>
              </a:ext>
            </a:extLst>
          </p:cNvPr>
          <p:cNvPicPr>
            <a:picLocks noChangeAspect="1"/>
          </p:cNvPicPr>
          <p:nvPr/>
        </p:nvPicPr>
        <p:blipFill rotWithShape="1">
          <a:blip r:embed="rId10">
            <a:extLst>
              <a:ext uri="{28A0092B-C50C-407E-A947-70E740481C1C}">
                <a14:useLocalDpi xmlns:a14="http://schemas.microsoft.com/office/drawing/2010/main" val="0"/>
              </a:ext>
            </a:extLst>
          </a:blip>
          <a:srcRect b="34045"/>
          <a:stretch/>
        </p:blipFill>
        <p:spPr>
          <a:xfrm>
            <a:off x="6410580" y="1788529"/>
            <a:ext cx="2003196" cy="1977428"/>
          </a:xfrm>
          <a:prstGeom prst="ellipse">
            <a:avLst/>
          </a:prstGeom>
        </p:spPr>
      </p:pic>
      <p:pic>
        <p:nvPicPr>
          <p:cNvPr id="21" name="Picture 20" descr="A person taking a selfie&#10;&#10;Description automatically generated">
            <a:extLst>
              <a:ext uri="{FF2B5EF4-FFF2-40B4-BE49-F238E27FC236}">
                <a16:creationId xmlns:a16="http://schemas.microsoft.com/office/drawing/2014/main" id="{681A469F-B6FD-4ADE-B11A-64788EF9DF08}"/>
              </a:ext>
            </a:extLst>
          </p:cNvPr>
          <p:cNvPicPr>
            <a:picLocks noChangeAspect="1"/>
          </p:cNvPicPr>
          <p:nvPr/>
        </p:nvPicPr>
        <p:blipFill rotWithShape="1">
          <a:blip r:embed="rId11">
            <a:extLst>
              <a:ext uri="{28A0092B-C50C-407E-A947-70E740481C1C}">
                <a14:useLocalDpi xmlns:a14="http://schemas.microsoft.com/office/drawing/2010/main" val="0"/>
              </a:ext>
            </a:extLst>
          </a:blip>
          <a:srcRect l="14306" r="10036"/>
          <a:stretch/>
        </p:blipFill>
        <p:spPr>
          <a:xfrm rot="5400000">
            <a:off x="9031913" y="1769124"/>
            <a:ext cx="2003278" cy="1989280"/>
          </a:xfrm>
          <a:prstGeom prst="ellipse">
            <a:avLst/>
          </a:prstGeom>
        </p:spPr>
      </p:pic>
      <p:pic>
        <p:nvPicPr>
          <p:cNvPr id="44" name="Picture 43">
            <a:extLst>
              <a:ext uri="{FF2B5EF4-FFF2-40B4-BE49-F238E27FC236}">
                <a16:creationId xmlns:a16="http://schemas.microsoft.com/office/drawing/2014/main" id="{3462C578-F60E-4795-A42A-65E44E080E28}"/>
              </a:ext>
            </a:extLst>
          </p:cNvPr>
          <p:cNvPicPr>
            <a:picLocks noChangeAspect="1"/>
          </p:cNvPicPr>
          <p:nvPr/>
        </p:nvPicPr>
        <p:blipFill>
          <a:blip r:embed="rId12"/>
          <a:stretch>
            <a:fillRect/>
          </a:stretch>
        </p:blipFill>
        <p:spPr>
          <a:xfrm>
            <a:off x="162032" y="5703999"/>
            <a:ext cx="1035788" cy="1035788"/>
          </a:xfrm>
          <a:prstGeom prst="rect">
            <a:avLst/>
          </a:prstGeom>
        </p:spPr>
      </p:pic>
      <p:sp>
        <p:nvSpPr>
          <p:cNvPr id="45" name="Google Shape;585;p45">
            <a:extLst>
              <a:ext uri="{FF2B5EF4-FFF2-40B4-BE49-F238E27FC236}">
                <a16:creationId xmlns:a16="http://schemas.microsoft.com/office/drawing/2014/main" id="{5C72EBB3-ADCF-40C5-BC62-D33B0A57CE18}"/>
              </a:ext>
            </a:extLst>
          </p:cNvPr>
          <p:cNvSpPr txBox="1"/>
          <p:nvPr/>
        </p:nvSpPr>
        <p:spPr>
          <a:xfrm>
            <a:off x="1285967" y="6305702"/>
            <a:ext cx="6316665" cy="451299"/>
          </a:xfrm>
          <a:prstGeom prst="rect">
            <a:avLst/>
          </a:prstGeom>
          <a:noFill/>
          <a:ln>
            <a:noFill/>
          </a:ln>
        </p:spPr>
        <p:txBody>
          <a:bodyPr spcFirstLastPara="1" wrap="square" lIns="0" tIns="0" rIns="0" bIns="0" anchor="t" anchorCtr="0">
            <a:noAutofit/>
          </a:bodyPr>
          <a:lstStyle/>
          <a:p>
            <a:pPr defTabSz="1219170">
              <a:spcBef>
                <a:spcPts val="533"/>
              </a:spcBef>
              <a:buClr>
                <a:srgbClr val="000000"/>
              </a:buClr>
            </a:pPr>
            <a:r>
              <a:rPr lang="en-US" kern="0" dirty="0">
                <a:solidFill>
                  <a:schemeClr val="tx1">
                    <a:lumMod val="65000"/>
                    <a:lumOff val="35000"/>
                  </a:schemeClr>
                </a:solidFill>
                <a:latin typeface="Source Sans Pro"/>
                <a:ea typeface="Source Sans Pro"/>
                <a:cs typeface="Source Sans Pro"/>
                <a:sym typeface="Source Sans Pro"/>
              </a:rPr>
              <a:t>MODERATOR: Sonja Ruetzel, ICT4D Conference/ CRS</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9985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map&#10;&#10;Description automatically generated with low confidence">
            <a:extLst>
              <a:ext uri="{FF2B5EF4-FFF2-40B4-BE49-F238E27FC236}">
                <a16:creationId xmlns:a16="http://schemas.microsoft.com/office/drawing/2014/main" id="{88C844B3-E4FE-49E8-B255-80E1A715897D}"/>
              </a:ext>
            </a:extLst>
          </p:cNvPr>
          <p:cNvPicPr>
            <a:picLocks noChangeAspect="1"/>
          </p:cNvPicPr>
          <p:nvPr/>
        </p:nvPicPr>
        <p:blipFill rotWithShape="1">
          <a:blip r:embed="rId2">
            <a:extLst>
              <a:ext uri="{28A0092B-C50C-407E-A947-70E740481C1C}">
                <a14:useLocalDpi xmlns:a14="http://schemas.microsoft.com/office/drawing/2010/main" val="0"/>
              </a:ext>
            </a:extLst>
          </a:blip>
          <a:srcRect l="8704" r="1" b="1"/>
          <a:stretch/>
        </p:blipFill>
        <p:spPr>
          <a:xfrm>
            <a:off x="1" y="10"/>
            <a:ext cx="9669642" cy="6857990"/>
          </a:xfrm>
          <a:prstGeom prst="rect">
            <a:avLst/>
          </a:prstGeom>
        </p:spPr>
      </p:pic>
      <p:sp>
        <p:nvSpPr>
          <p:cNvPr id="34"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B2A06D-BAC5-4DA8-B754-45843CA34DA8}"/>
              </a:ext>
            </a:extLst>
          </p:cNvPr>
          <p:cNvSpPr>
            <a:spLocks noGrp="1"/>
          </p:cNvSpPr>
          <p:nvPr>
            <p:ph type="title"/>
          </p:nvPr>
        </p:nvSpPr>
        <p:spPr>
          <a:xfrm>
            <a:off x="7531610" y="365125"/>
            <a:ext cx="4124902" cy="1899912"/>
          </a:xfrm>
        </p:spPr>
        <p:txBody>
          <a:bodyPr>
            <a:normAutofit fontScale="90000"/>
          </a:bodyPr>
          <a:lstStyle/>
          <a:p>
            <a:r>
              <a:rPr lang="en-US" sz="4000" b="1" dirty="0">
                <a:solidFill>
                  <a:schemeClr val="accent2">
                    <a:lumMod val="75000"/>
                  </a:schemeClr>
                </a:solidFill>
                <a:latin typeface="Source Sans Pro" panose="020B0503030403020204" pitchFamily="34" charset="0"/>
                <a:ea typeface="Source Sans Pro" panose="020B0503030403020204" pitchFamily="34" charset="0"/>
              </a:rPr>
              <a:t>Lessons learned: Remote training with the </a:t>
            </a:r>
            <a:br>
              <a:rPr lang="en-US" sz="4000" b="1" dirty="0">
                <a:solidFill>
                  <a:schemeClr val="accent2">
                    <a:lumMod val="75000"/>
                  </a:schemeClr>
                </a:solidFill>
                <a:latin typeface="Source Sans Pro" panose="020B0503030403020204" pitchFamily="34" charset="0"/>
                <a:ea typeface="Source Sans Pro" panose="020B0503030403020204" pitchFamily="34" charset="0"/>
              </a:rPr>
            </a:br>
            <a:r>
              <a:rPr lang="en-US" sz="4000" b="1" dirty="0">
                <a:solidFill>
                  <a:schemeClr val="accent2">
                    <a:lumMod val="75000"/>
                  </a:schemeClr>
                </a:solidFill>
                <a:latin typeface="Source Sans Pro" panose="020B0503030403020204" pitchFamily="34" charset="0"/>
                <a:ea typeface="Source Sans Pro" panose="020B0503030403020204" pitchFamily="34" charset="0"/>
              </a:rPr>
              <a:t>Safe Delivery App</a:t>
            </a:r>
          </a:p>
        </p:txBody>
      </p:sp>
      <p:pic>
        <p:nvPicPr>
          <p:cNvPr id="6" name="Picture 5">
            <a:extLst>
              <a:ext uri="{FF2B5EF4-FFF2-40B4-BE49-F238E27FC236}">
                <a16:creationId xmlns:a16="http://schemas.microsoft.com/office/drawing/2014/main" id="{892F3F7D-4651-48C8-85A3-422013B94151}"/>
              </a:ext>
            </a:extLst>
          </p:cNvPr>
          <p:cNvPicPr>
            <a:picLocks noChangeAspect="1"/>
          </p:cNvPicPr>
          <p:nvPr/>
        </p:nvPicPr>
        <p:blipFill>
          <a:blip r:embed="rId3"/>
          <a:stretch>
            <a:fillRect/>
          </a:stretch>
        </p:blipFill>
        <p:spPr>
          <a:xfrm>
            <a:off x="7708399" y="6173028"/>
            <a:ext cx="4298053" cy="688908"/>
          </a:xfrm>
          <a:prstGeom prst="rect">
            <a:avLst/>
          </a:prstGeom>
        </p:spPr>
      </p:pic>
      <p:sp>
        <p:nvSpPr>
          <p:cNvPr id="7" name="Rectangle 6">
            <a:extLst>
              <a:ext uri="{FF2B5EF4-FFF2-40B4-BE49-F238E27FC236}">
                <a16:creationId xmlns:a16="http://schemas.microsoft.com/office/drawing/2014/main" id="{498EBE33-43F2-44EE-BAD5-7C6CBDDDA05F}"/>
              </a:ext>
            </a:extLst>
          </p:cNvPr>
          <p:cNvSpPr/>
          <p:nvPr/>
        </p:nvSpPr>
        <p:spPr>
          <a:xfrm>
            <a:off x="12076234" y="6173028"/>
            <a:ext cx="115766" cy="684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with medium confidence">
            <a:extLst>
              <a:ext uri="{FF2B5EF4-FFF2-40B4-BE49-F238E27FC236}">
                <a16:creationId xmlns:a16="http://schemas.microsoft.com/office/drawing/2014/main" id="{45FB0CE9-204E-40FB-A910-D8CC5051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851" y="1269678"/>
            <a:ext cx="4318643" cy="4318643"/>
          </a:xfrm>
          <a:prstGeom prst="ellipse">
            <a:avLst/>
          </a:prstGeom>
        </p:spPr>
      </p:pic>
      <p:sp>
        <p:nvSpPr>
          <p:cNvPr id="12" name="Google Shape;585;p45">
            <a:extLst>
              <a:ext uri="{FF2B5EF4-FFF2-40B4-BE49-F238E27FC236}">
                <a16:creationId xmlns:a16="http://schemas.microsoft.com/office/drawing/2014/main" id="{FBE6A665-9D91-4D9E-8AA8-B83D57FE0BF2}"/>
              </a:ext>
            </a:extLst>
          </p:cNvPr>
          <p:cNvSpPr txBox="1">
            <a:spLocks noGrp="1"/>
          </p:cNvSpPr>
          <p:nvPr>
            <p:ph idx="1"/>
          </p:nvPr>
        </p:nvSpPr>
        <p:spPr>
          <a:xfrm>
            <a:off x="7531100" y="2433638"/>
            <a:ext cx="4125412" cy="3743325"/>
          </a:xfrm>
          <a:prstGeom prst="rect">
            <a:avLst/>
          </a:prstGeom>
          <a:noFill/>
          <a:ln>
            <a:noFill/>
          </a:ln>
        </p:spPr>
        <p:txBody>
          <a:bodyPr spcFirstLastPara="1" wrap="square" lIns="0" tIns="0" rIns="0" bIns="0" anchor="t" anchorCtr="0">
            <a:noAutofit/>
          </a:bodyPr>
          <a:lstStyle/>
          <a:p>
            <a:pPr marL="0" indent="0" defTabSz="1219170">
              <a:spcBef>
                <a:spcPts val="533"/>
              </a:spcBef>
              <a:buClr>
                <a:srgbClr val="000000"/>
              </a:buClr>
              <a:buNone/>
            </a:pPr>
            <a:endParaRPr lang="en-US" b="1" kern="0" dirty="0">
              <a:latin typeface="Source Sans Pro"/>
              <a:ea typeface="Source Sans Pro"/>
              <a:cs typeface="Source Sans Pro"/>
              <a:sym typeface="Source Sans Pro"/>
            </a:endParaRPr>
          </a:p>
          <a:p>
            <a:pPr marL="0" indent="0" defTabSz="1219170">
              <a:spcBef>
                <a:spcPts val="533"/>
              </a:spcBef>
              <a:buClr>
                <a:srgbClr val="000000"/>
              </a:buClr>
              <a:buNone/>
            </a:pPr>
            <a:r>
              <a:rPr lang="en-US" b="1" kern="0" dirty="0">
                <a:latin typeface="Source Sans Pro"/>
                <a:ea typeface="Source Sans Pro"/>
                <a:cs typeface="Source Sans Pro"/>
                <a:sym typeface="Source Sans Pro"/>
              </a:rPr>
              <a:t>Nanna Sten Andersen</a:t>
            </a:r>
            <a:r>
              <a:rPr lang="en-US" kern="0" dirty="0">
                <a:latin typeface="Source Sans Pro"/>
                <a:ea typeface="Source Sans Pro"/>
                <a:cs typeface="Source Sans Pro"/>
                <a:sym typeface="Source Sans Pro"/>
              </a:rPr>
              <a:t> </a:t>
            </a:r>
          </a:p>
          <a:p>
            <a:pPr marL="0" indent="0" defTabSz="1219170">
              <a:spcBef>
                <a:spcPts val="533"/>
              </a:spcBef>
              <a:buClr>
                <a:srgbClr val="000000"/>
              </a:buClr>
              <a:buNone/>
            </a:pPr>
            <a:r>
              <a:rPr lang="en-US" kern="0" dirty="0">
                <a:latin typeface="Source Sans Pro"/>
                <a:ea typeface="Source Sans Pro"/>
                <a:cs typeface="Source Sans Pro"/>
                <a:sym typeface="Source Sans Pro"/>
              </a:rPr>
              <a:t>Educationalist &amp; Clinical Trainer</a:t>
            </a:r>
          </a:p>
          <a:p>
            <a:pPr marL="0" indent="0" defTabSz="1219170">
              <a:spcBef>
                <a:spcPts val="533"/>
              </a:spcBef>
              <a:buClr>
                <a:srgbClr val="000000"/>
              </a:buClr>
              <a:buNone/>
            </a:pPr>
            <a:r>
              <a:rPr lang="en-US" b="1" kern="0" dirty="0">
                <a:latin typeface="Source Sans Pro"/>
                <a:ea typeface="Source Sans Pro"/>
                <a:cs typeface="Source Sans Pro"/>
                <a:sym typeface="Source Sans Pro"/>
              </a:rPr>
              <a:t>MATERNITY FOUNDATION</a:t>
            </a:r>
          </a:p>
          <a:p>
            <a:pPr algn="ctr" defTabSz="1219170">
              <a:spcBef>
                <a:spcPts val="533"/>
              </a:spcBef>
              <a:spcAft>
                <a:spcPts val="533"/>
              </a:spcAft>
              <a:buClr>
                <a:srgbClr val="000000"/>
              </a:buClr>
            </a:pPr>
            <a:endParaRPr sz="1867" kern="0"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00343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bout…"/>
          <p:cNvSpPr txBox="1"/>
          <p:nvPr/>
        </p:nvSpPr>
        <p:spPr>
          <a:xfrm>
            <a:off x="313850" y="1053783"/>
            <a:ext cx="6395421"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Besom 2" charset="0"/>
                <a:cs typeface="Calibri" panose="020F0502020204030204" pitchFamily="34" charset="0"/>
              </a:rPr>
              <a:t>  Safe Delivery App</a:t>
            </a:r>
          </a:p>
        </p:txBody>
      </p:sp>
      <p:sp>
        <p:nvSpPr>
          <p:cNvPr id="31" name="TextBox 30"/>
          <p:cNvSpPr txBox="1"/>
          <p:nvPr/>
        </p:nvSpPr>
        <p:spPr>
          <a:xfrm>
            <a:off x="372723" y="1953656"/>
            <a:ext cx="5560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Digital job aid, training and learning tool for midwives and other health workers on the most common childbirth-related complications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Picture 43" descr="Graphical user interface, application&#10;&#10;Description automatically generated">
            <a:extLst>
              <a:ext uri="{FF2B5EF4-FFF2-40B4-BE49-F238E27FC236}">
                <a16:creationId xmlns:a16="http://schemas.microsoft.com/office/drawing/2014/main" id="{E795D1D8-8F90-4C62-90B6-C04CEE5F0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256" y="1051988"/>
            <a:ext cx="3919257" cy="4441825"/>
          </a:xfrm>
          <a:prstGeom prst="rect">
            <a:avLst/>
          </a:prstGeom>
        </p:spPr>
      </p:pic>
      <p:pic>
        <p:nvPicPr>
          <p:cNvPr id="57" name="Picture 56">
            <a:extLst>
              <a:ext uri="{FF2B5EF4-FFF2-40B4-BE49-F238E27FC236}">
                <a16:creationId xmlns:a16="http://schemas.microsoft.com/office/drawing/2014/main" id="{BCFDE187-844A-4A49-BD11-00A55EAB67AF}"/>
              </a:ext>
            </a:extLst>
          </p:cNvPr>
          <p:cNvPicPr>
            <a:picLocks noChangeAspect="1"/>
          </p:cNvPicPr>
          <p:nvPr/>
        </p:nvPicPr>
        <p:blipFill>
          <a:blip r:embed="rId4"/>
          <a:stretch>
            <a:fillRect/>
          </a:stretch>
        </p:blipFill>
        <p:spPr>
          <a:xfrm>
            <a:off x="7966137" y="5694702"/>
            <a:ext cx="3363851" cy="580264"/>
          </a:xfrm>
          <a:prstGeom prst="rect">
            <a:avLst/>
          </a:prstGeom>
        </p:spPr>
      </p:pic>
      <p:pic>
        <p:nvPicPr>
          <p:cNvPr id="7" name="Picture 6" descr="A person holding a certificate&#10;&#10;Description automatically generated with medium confidence">
            <a:extLst>
              <a:ext uri="{FF2B5EF4-FFF2-40B4-BE49-F238E27FC236}">
                <a16:creationId xmlns:a16="http://schemas.microsoft.com/office/drawing/2014/main" id="{D70402EA-4647-485D-B38C-0A74C316D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839" y="3070781"/>
            <a:ext cx="2500514" cy="3334019"/>
          </a:xfrm>
          <a:prstGeom prst="rect">
            <a:avLst/>
          </a:prstGeom>
        </p:spPr>
      </p:pic>
      <p:pic>
        <p:nvPicPr>
          <p:cNvPr id="2" name="Picture 1">
            <a:extLst>
              <a:ext uri="{FF2B5EF4-FFF2-40B4-BE49-F238E27FC236}">
                <a16:creationId xmlns:a16="http://schemas.microsoft.com/office/drawing/2014/main" id="{5A2B7747-E520-D34F-87B2-6D261A61EBF0}"/>
              </a:ext>
            </a:extLst>
          </p:cNvPr>
          <p:cNvPicPr>
            <a:picLocks noChangeAspect="1"/>
          </p:cNvPicPr>
          <p:nvPr/>
        </p:nvPicPr>
        <p:blipFill>
          <a:blip r:embed="rId6"/>
          <a:stretch>
            <a:fillRect/>
          </a:stretch>
        </p:blipFill>
        <p:spPr>
          <a:xfrm>
            <a:off x="1690829" y="202081"/>
            <a:ext cx="3308661" cy="913104"/>
          </a:xfrm>
          <a:prstGeom prst="rect">
            <a:avLst/>
          </a:prstGeom>
        </p:spPr>
      </p:pic>
    </p:spTree>
    <p:extLst>
      <p:ext uri="{BB962C8B-B14F-4D97-AF65-F5344CB8AC3E}">
        <p14:creationId xmlns:p14="http://schemas.microsoft.com/office/powerpoint/2010/main" val="3919685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247A411-BC18-2A4B-8E78-CB5338307965}"/>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0081B2E4-D910-C340-BDCF-21F9B4DE5038}"/>
              </a:ext>
            </a:extLst>
          </p:cNvPr>
          <p:cNvSpPr>
            <a:spLocks noGrp="1"/>
          </p:cNvSpPr>
          <p:nvPr>
            <p:ph type="pic" sz="quarter" idx="20"/>
          </p:nvPr>
        </p:nvSpPr>
        <p:spPr/>
      </p:sp>
      <p:pic>
        <p:nvPicPr>
          <p:cNvPr id="6" name="Picture 5" descr="A picture containing text, screen, screenshot&#10;&#10;Description automatically generated">
            <a:extLst>
              <a:ext uri="{FF2B5EF4-FFF2-40B4-BE49-F238E27FC236}">
                <a16:creationId xmlns:a16="http://schemas.microsoft.com/office/drawing/2014/main" id="{99716252-D4AF-4340-9B1A-3FCE7AB24727}"/>
              </a:ext>
            </a:extLst>
          </p:cNvPr>
          <p:cNvPicPr>
            <a:picLocks noChangeAspect="1"/>
          </p:cNvPicPr>
          <p:nvPr/>
        </p:nvPicPr>
        <p:blipFill>
          <a:blip r:embed="rId2"/>
          <a:stretch>
            <a:fillRect/>
          </a:stretch>
        </p:blipFill>
        <p:spPr>
          <a:xfrm>
            <a:off x="627696" y="-100013"/>
            <a:ext cx="11292840" cy="7058025"/>
          </a:xfrm>
          <a:prstGeom prst="rect">
            <a:avLst/>
          </a:prstGeom>
        </p:spPr>
      </p:pic>
    </p:spTree>
    <p:extLst>
      <p:ext uri="{BB962C8B-B14F-4D97-AF65-F5344CB8AC3E}">
        <p14:creationId xmlns:p14="http://schemas.microsoft.com/office/powerpoint/2010/main" val="912962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4857"/>
        </a:solidFill>
        <a:effectLst/>
      </p:bgPr>
    </p:bg>
    <p:spTree>
      <p:nvGrpSpPr>
        <p:cNvPr id="1" name=""/>
        <p:cNvGrpSpPr/>
        <p:nvPr/>
      </p:nvGrpSpPr>
      <p:grpSpPr>
        <a:xfrm>
          <a:off x="0" y="0"/>
          <a:ext cx="0" cy="0"/>
          <a:chOff x="0" y="0"/>
          <a:chExt cx="0" cy="0"/>
        </a:xfrm>
      </p:grpSpPr>
      <p:sp>
        <p:nvSpPr>
          <p:cNvPr id="2" name="TextBox 1"/>
          <p:cNvSpPr txBox="1"/>
          <p:nvPr/>
        </p:nvSpPr>
        <p:spPr>
          <a:xfrm>
            <a:off x="1688764" y="2730090"/>
            <a:ext cx="88144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Besom 2" charset="0"/>
                <a:cs typeface="Calibri" panose="020F0502020204030204" pitchFamily="34" charset="0"/>
              </a:rPr>
              <a:t>Prepare, prepare, prepare</a:t>
            </a:r>
            <a:endParaRPr kumimoji="0" lang="en-US" sz="5400" b="0" i="0" u="none" strike="noStrike" kern="1200" cap="none" spc="0" normalizeH="0" baseline="0" noProof="0">
              <a:ln>
                <a:noFill/>
              </a:ln>
              <a:solidFill>
                <a:prstClr val="white"/>
              </a:solidFill>
              <a:effectLst/>
              <a:uLnTx/>
              <a:uFillTx/>
              <a:latin typeface="Calibri" panose="020F0502020204030204" pitchFamily="34" charset="0"/>
              <a:ea typeface="Besom 2" charset="0"/>
              <a:cs typeface="Calibri" panose="020F0502020204030204" pitchFamily="34" charset="0"/>
            </a:endParaRPr>
          </a:p>
        </p:txBody>
      </p:sp>
      <p:cxnSp>
        <p:nvCxnSpPr>
          <p:cNvPr id="3" name="Straight Connector 2"/>
          <p:cNvCxnSpPr/>
          <p:nvPr/>
        </p:nvCxnSpPr>
        <p:spPr>
          <a:xfrm flipV="1">
            <a:off x="4724399" y="4554821"/>
            <a:ext cx="2743200" cy="0"/>
          </a:xfrm>
          <a:prstGeom prst="line">
            <a:avLst/>
          </a:prstGeom>
          <a:ln w="28575">
            <a:solidFill>
              <a:schemeClr val="tx1">
                <a:alpha val="22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6208" y="5117669"/>
            <a:ext cx="1037957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Ubuntu" charset="0"/>
                <a:cs typeface="Calibri" panose="020F0502020204030204" pitchFamily="34" charset="0"/>
              </a:rPr>
              <a:t>Do as much in advance as possible. Get the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Ubuntu" charset="0"/>
                <a:cs typeface="Calibri" panose="020F0502020204030204" pitchFamily="34" charset="0"/>
              </a:rPr>
              <a:t>deets</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Ubuntu" charset="0"/>
                <a:cs typeface="Calibri" panose="020F0502020204030204" pitchFamily="34" charset="0"/>
              </a:rPr>
              <a:t> on your participants. Do your homework – and make sure they do theirs!</a:t>
            </a:r>
          </a:p>
        </p:txBody>
      </p:sp>
      <p:pic>
        <p:nvPicPr>
          <p:cNvPr id="14" name="Picture 13"/>
          <p:cNvPicPr>
            <a:picLocks noChangeAspect="1"/>
          </p:cNvPicPr>
          <p:nvPr/>
        </p:nvPicPr>
        <p:blipFill>
          <a:blip r:embed="rId3"/>
          <a:stretch>
            <a:fillRect/>
          </a:stretch>
        </p:blipFill>
        <p:spPr>
          <a:xfrm>
            <a:off x="5518119" y="1320363"/>
            <a:ext cx="1175757" cy="1153145"/>
          </a:xfrm>
          <a:prstGeom prst="rect">
            <a:avLst/>
          </a:prstGeom>
        </p:spPr>
      </p:pic>
      <p:pic>
        <p:nvPicPr>
          <p:cNvPr id="2050" name="Picture 2" descr="Image preview">
            <a:extLst>
              <a:ext uri="{FF2B5EF4-FFF2-40B4-BE49-F238E27FC236}">
                <a16:creationId xmlns:a16="http://schemas.microsoft.com/office/drawing/2014/main" id="{F10DA8DC-A89C-44DC-BE77-EF3324DB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125" y="104269"/>
            <a:ext cx="7385749" cy="668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8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8768" y="3068644"/>
            <a:ext cx="88144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Besom 2" charset="0"/>
                <a:cs typeface="Calibri" panose="020F0502020204030204" pitchFamily="34" charset="0"/>
              </a:rPr>
              <a:t>Length matters</a:t>
            </a:r>
            <a:endParaRPr kumimoji="0" lang="en-US" sz="5400" b="0" i="0" u="none" strike="noStrike" kern="1200" cap="none" spc="0" normalizeH="0" baseline="0" noProof="0">
              <a:ln>
                <a:noFill/>
              </a:ln>
              <a:solidFill>
                <a:prstClr val="white"/>
              </a:solidFill>
              <a:effectLst/>
              <a:uLnTx/>
              <a:uFillTx/>
              <a:latin typeface="Calibri" panose="020F0502020204030204" pitchFamily="34" charset="0"/>
              <a:ea typeface="Besom 2" charset="0"/>
              <a:cs typeface="Calibri" panose="020F0502020204030204" pitchFamily="34" charset="0"/>
            </a:endParaRPr>
          </a:p>
        </p:txBody>
      </p:sp>
      <p:cxnSp>
        <p:nvCxnSpPr>
          <p:cNvPr id="3" name="Straight Connector 2"/>
          <p:cNvCxnSpPr/>
          <p:nvPr/>
        </p:nvCxnSpPr>
        <p:spPr>
          <a:xfrm flipV="1">
            <a:off x="4724399" y="4554821"/>
            <a:ext cx="2743200" cy="0"/>
          </a:xfrm>
          <a:prstGeom prst="line">
            <a:avLst/>
          </a:prstGeom>
          <a:ln w="28575">
            <a:solidFill>
              <a:schemeClr val="tx1">
                <a:alpha val="22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2853" y="4872257"/>
            <a:ext cx="103576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panose="020F0502020204030204" pitchFamily="34" charset="0"/>
              <a:ea typeface="Ubuntu"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Ubuntu" charset="0"/>
                <a:cs typeface="Calibri" panose="020F0502020204030204" pitchFamily="34" charset="0"/>
              </a:rPr>
              <a:t>How much time is enough for the subject matter, but also ensures trainees aren’t completely absorbed in other work?</a:t>
            </a:r>
          </a:p>
        </p:txBody>
      </p:sp>
      <p:pic>
        <p:nvPicPr>
          <p:cNvPr id="9" name="Graphic 8" descr="Watch with solid fill">
            <a:extLst>
              <a:ext uri="{FF2B5EF4-FFF2-40B4-BE49-F238E27FC236}">
                <a16:creationId xmlns:a16="http://schemas.microsoft.com/office/drawing/2014/main" id="{C8A3CF26-D52C-4126-83CB-66E6B3E7D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799" y="2027332"/>
            <a:ext cx="914400" cy="914400"/>
          </a:xfrm>
          <a:prstGeom prst="rect">
            <a:avLst/>
          </a:prstGeom>
        </p:spPr>
      </p:pic>
      <p:pic>
        <p:nvPicPr>
          <p:cNvPr id="8" name="Picture Placeholder 7">
            <a:extLst>
              <a:ext uri="{FF2B5EF4-FFF2-40B4-BE49-F238E27FC236}">
                <a16:creationId xmlns:a16="http://schemas.microsoft.com/office/drawing/2014/main" id="{E93EFF5B-E1C3-8645-909F-CCCCE9BDF19F}"/>
              </a:ext>
            </a:extLst>
          </p:cNvPr>
          <p:cNvPicPr>
            <a:picLocks noGrp="1" noChangeAspect="1"/>
          </p:cNvPicPr>
          <p:nvPr>
            <p:ph type="pic" sz="quarter" idx="10"/>
          </p:nvPr>
        </p:nvPicPr>
        <p:blipFill>
          <a:blip r:embed="rId5"/>
          <a:srcRect l="2059" r="2059"/>
          <a:stretch>
            <a:fillRect/>
          </a:stretch>
        </p:blipFill>
        <p:spPr>
          <a:xfrm>
            <a:off x="0" y="0"/>
            <a:ext cx="12192000" cy="6858000"/>
          </a:xfrm>
          <a:prstGeom prst="rect">
            <a:avLst/>
          </a:prstGeom>
        </p:spPr>
      </p:pic>
    </p:spTree>
    <p:extLst>
      <p:ext uri="{BB962C8B-B14F-4D97-AF65-F5344CB8AC3E}">
        <p14:creationId xmlns:p14="http://schemas.microsoft.com/office/powerpoint/2010/main" val="38044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Widescreen" id="{BB69858D-93FC-4DA6-89C6-253DF13505F8}" vid="{8716AC7C-D320-485B-AA3D-C2B746A1A44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Widescreen" id="{BB69858D-93FC-4DA6-89C6-253DF13505F8}" vid="{8716AC7C-D320-485B-AA3D-C2B746A1A44C}"/>
    </a:ext>
  </a:extLst>
</a:theme>
</file>

<file path=ppt/theme/theme6.xml><?xml version="1.0" encoding="utf-8"?>
<a:theme xmlns:a="http://schemas.openxmlformats.org/drawingml/2006/main" name="3_Office Theme">
  <a:themeElements>
    <a:clrScheme name="Custom 1">
      <a:dk1>
        <a:srgbClr val="376D7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Custom 1">
      <a:dk1>
        <a:srgbClr val="376D7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Theme">
  <a:themeElements>
    <a:clrScheme name="NetHope Official">
      <a:dk1>
        <a:srgbClr val="69645F"/>
      </a:dk1>
      <a:lt1>
        <a:srgbClr val="FFFFFF"/>
      </a:lt1>
      <a:dk2>
        <a:srgbClr val="000000"/>
      </a:dk2>
      <a:lt2>
        <a:srgbClr val="FFFFFF"/>
      </a:lt2>
      <a:accent1>
        <a:srgbClr val="69645F"/>
      </a:accent1>
      <a:accent2>
        <a:srgbClr val="007B9A"/>
      </a:accent2>
      <a:accent3>
        <a:srgbClr val="E3CB35"/>
      </a:accent3>
      <a:accent4>
        <a:srgbClr val="FF6600"/>
      </a:accent4>
      <a:accent5>
        <a:srgbClr val="B7B4AE"/>
      </a:accent5>
      <a:accent6>
        <a:srgbClr val="5A548B"/>
      </a:accent6>
      <a:hlink>
        <a:srgbClr val="FF6600"/>
      </a:hlink>
      <a:folHlink>
        <a:srgbClr val="007B9A"/>
      </a:folHlink>
    </a:clrScheme>
    <a:fontScheme name="NetHop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2159</Words>
  <Application>Microsoft Office PowerPoint</Application>
  <PresentationFormat>Widescreen</PresentationFormat>
  <Paragraphs>240</Paragraphs>
  <Slides>34</Slides>
  <Notes>17</Notes>
  <HiddenSlides>0</HiddenSlides>
  <MMClips>0</MMClips>
  <ScaleCrop>false</ScaleCrop>
  <HeadingPairs>
    <vt:vector size="6" baseType="variant">
      <vt:variant>
        <vt:lpstr>Fonts Used</vt:lpstr>
      </vt:variant>
      <vt:variant>
        <vt:i4>27</vt:i4>
      </vt:variant>
      <vt:variant>
        <vt:lpstr>Theme</vt:lpstr>
      </vt:variant>
      <vt:variant>
        <vt:i4>8</vt:i4>
      </vt:variant>
      <vt:variant>
        <vt:lpstr>Slide Titles</vt:lpstr>
      </vt:variant>
      <vt:variant>
        <vt:i4>34</vt:i4>
      </vt:variant>
    </vt:vector>
  </HeadingPairs>
  <TitlesOfParts>
    <vt:vector size="69" baseType="lpstr">
      <vt:lpstr>Arial</vt:lpstr>
      <vt:lpstr>Arial</vt:lpstr>
      <vt:lpstr>Arial Regular</vt:lpstr>
      <vt:lpstr>Auxilia</vt:lpstr>
      <vt:lpstr>Calibri</vt:lpstr>
      <vt:lpstr>Calibri Light</vt:lpstr>
      <vt:lpstr>Carme</vt:lpstr>
      <vt:lpstr>Courier New</vt:lpstr>
      <vt:lpstr>Franklin Gothic Medium</vt:lpstr>
      <vt:lpstr>Futura LT Book</vt:lpstr>
      <vt:lpstr>Lato</vt:lpstr>
      <vt:lpstr>Lato Light</vt:lpstr>
      <vt:lpstr>Lato Regular</vt:lpstr>
      <vt:lpstr>Mission Gothic Regular</vt:lpstr>
      <vt:lpstr>Nexa Bold</vt:lpstr>
      <vt:lpstr>Nunito Sans</vt:lpstr>
      <vt:lpstr>Open Sans</vt:lpstr>
      <vt:lpstr>Open Sans bold</vt:lpstr>
      <vt:lpstr>PT Sans</vt:lpstr>
      <vt:lpstr>Roboto Light</vt:lpstr>
      <vt:lpstr>Rockwell</vt:lpstr>
      <vt:lpstr>Segoe UI</vt:lpstr>
      <vt:lpstr>Sketch Rockwell</vt:lpstr>
      <vt:lpstr>Source Sans Pro</vt:lpstr>
      <vt:lpstr>Times</vt:lpstr>
      <vt:lpstr>Times New Roman</vt:lpstr>
      <vt:lpstr>Wingdings</vt:lpstr>
      <vt:lpstr>Office Theme</vt:lpstr>
      <vt:lpstr>1_Office Theme</vt:lpstr>
      <vt:lpstr>CRS_2020_PPT</vt:lpstr>
      <vt:lpstr>2_Office Theme</vt:lpstr>
      <vt:lpstr>1_CRS_2020_PPT</vt:lpstr>
      <vt:lpstr>3_Office Theme</vt:lpstr>
      <vt:lpstr>4_Office Theme</vt:lpstr>
      <vt:lpstr>Default Theme</vt:lpstr>
      <vt:lpstr>PowerPoint Presentation</vt:lpstr>
      <vt:lpstr>PowerPoint Presentation</vt:lpstr>
      <vt:lpstr>PowerPoint Presentation</vt:lpstr>
      <vt:lpstr>PowerPoint Presentation</vt:lpstr>
      <vt:lpstr>Lessons learned: Remote training with the  Safe Delivery App</vt:lpstr>
      <vt:lpstr>PowerPoint Presentation</vt:lpstr>
      <vt:lpstr>PowerPoint Presentation</vt:lpstr>
      <vt:lpstr>PowerPoint Presentation</vt:lpstr>
      <vt:lpstr>PowerPoint Presentation</vt:lpstr>
      <vt:lpstr>Agency-wide digital skills knowledge management</vt:lpstr>
      <vt:lpstr>Three snapshots…</vt:lpstr>
      <vt:lpstr>Before COVID-19</vt:lpstr>
      <vt:lpstr>Rapid Response </vt:lpstr>
      <vt:lpstr>PowerPoint Presentation</vt:lpstr>
      <vt:lpstr>PowerPoint Presentation</vt:lpstr>
      <vt:lpstr>By the Numbers…</vt:lpstr>
      <vt:lpstr>Sustaining Momentum</vt:lpstr>
      <vt:lpstr>PowerPoint Presentation</vt:lpstr>
      <vt:lpstr>Trends in  digital skills &amp; responsibilities</vt:lpstr>
      <vt:lpstr>PowerPoint Presentation</vt:lpstr>
      <vt:lpstr>PowerPoint Presentation</vt:lpstr>
      <vt:lpstr>PowerPoint Presentation</vt:lpstr>
      <vt:lpstr>PowerPoint Presentation</vt:lpstr>
      <vt:lpstr>Tools and Barriers for Inclusive Digital Capacity Building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Ruetzel, Sonja</dc:creator>
  <cp:lastModifiedBy>Ruetzel, Sonja</cp:lastModifiedBy>
  <cp:revision>5</cp:revision>
  <dcterms:created xsi:type="dcterms:W3CDTF">2021-06-04T18:06:40Z</dcterms:created>
  <dcterms:modified xsi:type="dcterms:W3CDTF">2021-06-08T12:26:24Z</dcterms:modified>
</cp:coreProperties>
</file>