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8" d="100"/>
          <a:sy n="158" d="100"/>
        </p:scale>
        <p:origin x="-96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8548A-6287-EB45-B4B1-279259DFF25E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89809-EDAF-8548-B8E9-C670523A3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21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CB76F-8D6E-3540-92B7-B361C279DD8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44845-ACB1-A947-B39A-23726913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4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LSW_cover slide_2017-18_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0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LSW_inside slide 2018_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8" y="4511682"/>
            <a:ext cx="1438016" cy="530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007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135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24DD-EBFF-D542-8D80-C821ADCD46E3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1088-55C5-A842-9337-49FFEDCC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8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LSW_inside slide 2018_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8" y="4511682"/>
            <a:ext cx="1438016" cy="530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320609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4509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5664"/>
            <a:ext cx="5486400" cy="506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24DD-EBFF-D542-8D80-C821ADCD46E3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1088-55C5-A842-9337-49FFEDCC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8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LSW_inside slide 2018_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8" y="4511682"/>
            <a:ext cx="1438016" cy="530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493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24DD-EBFF-D542-8D80-C821ADCD46E3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1088-55C5-A842-9337-49FFEDCC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1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LSW_inside slide 2018_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8" y="4511682"/>
            <a:ext cx="1438016" cy="530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24DD-EBFF-D542-8D80-C821ADCD46E3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1088-55C5-A842-9337-49FFEDCC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3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LSW_inside slide 2018_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8" y="4511682"/>
            <a:ext cx="1438016" cy="530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24DD-EBFF-D542-8D80-C821ADCD46E3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1088-55C5-A842-9337-49FFEDCC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1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LSW_inside slide 2018_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8" y="4511682"/>
            <a:ext cx="1438016" cy="530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81840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5669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24DD-EBFF-D542-8D80-C821ADCD46E3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1088-55C5-A842-9337-49FFEDCC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0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LSW_inside slide 2018_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8" y="4511682"/>
            <a:ext cx="1438016" cy="530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0360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0360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24DD-EBFF-D542-8D80-C821ADCD46E3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1088-55C5-A842-9337-49FFEDCC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7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LSW_inside slide 2018_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8" y="4511682"/>
            <a:ext cx="1438016" cy="530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6210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6210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24DD-EBFF-D542-8D80-C821ADCD46E3}" type="datetimeFigureOut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1088-55C5-A842-9337-49FFEDCC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LSW_inside slide 2018_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8" y="4511682"/>
            <a:ext cx="1438016" cy="530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24DD-EBFF-D542-8D80-C821ADCD46E3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1088-55C5-A842-9337-49FFEDCC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2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LSW_inside slide 2018_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720" cy="5169217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88" y="4511682"/>
            <a:ext cx="1438016" cy="530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03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B24DD-EBFF-D542-8D80-C821ADCD46E3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81088-55C5-A842-9337-49FFEDCC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5" r:id="rId2"/>
    <p:sldLayoutId id="2147483661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6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48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8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Lutheran Church-Missouri Synod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Chrissy Thomas</dc:creator>
  <cp:lastModifiedBy>Lisa Moeller</cp:lastModifiedBy>
  <cp:revision>18</cp:revision>
  <dcterms:created xsi:type="dcterms:W3CDTF">2015-07-10T20:33:27Z</dcterms:created>
  <dcterms:modified xsi:type="dcterms:W3CDTF">2017-04-13T15:08:33Z</dcterms:modified>
</cp:coreProperties>
</file>