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handoutMasterIdLst>
    <p:handoutMasterId r:id="rId26"/>
  </p:handoutMasterIdLst>
  <p:sldIdLst>
    <p:sldId id="257" r:id="rId2"/>
    <p:sldId id="258" r:id="rId3"/>
    <p:sldId id="317" r:id="rId4"/>
    <p:sldId id="318" r:id="rId5"/>
    <p:sldId id="261"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3" r:id="rId20"/>
    <p:sldId id="334" r:id="rId21"/>
    <p:sldId id="335" r:id="rId22"/>
    <p:sldId id="336" r:id="rId23"/>
    <p:sldId id="316"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4AA571-720B-1C45-9372-685E64F815E0}" v="4" dt="2023-02-17T01:20:58.69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91"/>
    <p:restoredTop sz="78995"/>
  </p:normalViewPr>
  <p:slideViewPr>
    <p:cSldViewPr snapToGrid="0" snapToObjects="1">
      <p:cViewPr varScale="1">
        <p:scale>
          <a:sx n="87" d="100"/>
          <a:sy n="87" d="100"/>
        </p:scale>
        <p:origin x="232" y="216"/>
      </p:cViewPr>
      <p:guideLst/>
    </p:cSldViewPr>
  </p:slideViewPr>
  <p:outlineViewPr>
    <p:cViewPr>
      <p:scale>
        <a:sx n="33" d="100"/>
        <a:sy n="33" d="100"/>
      </p:scale>
      <p:origin x="0" y="-5096"/>
    </p:cViewPr>
  </p:outlineViewPr>
  <p:notesTextViewPr>
    <p:cViewPr>
      <p:scale>
        <a:sx n="1" d="1"/>
        <a:sy n="1" d="1"/>
      </p:scale>
      <p:origin x="0" y="0"/>
    </p:cViewPr>
  </p:notesTextViewPr>
  <p:notesViewPr>
    <p:cSldViewPr snapToGrid="0" snapToObjects="1">
      <p:cViewPr varScale="1">
        <p:scale>
          <a:sx n="109" d="100"/>
          <a:sy n="109" d="100"/>
        </p:scale>
        <p:origin x="4064"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ie Yaeger" userId="3751045445_tp_box_2" providerId="OAuth2" clId="{D44AA571-720B-1C45-9372-685E64F815E0}"/>
    <pc:docChg chg="undo custSel delSld modSld modMainMaster">
      <pc:chgData name="Jamie Yaeger" userId="3751045445_tp_box_2" providerId="OAuth2" clId="{D44AA571-720B-1C45-9372-685E64F815E0}" dt="2023-02-17T01:31:12.287" v="102" actId="14100"/>
      <pc:docMkLst>
        <pc:docMk/>
      </pc:docMkLst>
      <pc:sldChg chg="modSp modNotesTx">
        <pc:chgData name="Jamie Yaeger" userId="3751045445_tp_box_2" providerId="OAuth2" clId="{D44AA571-720B-1C45-9372-685E64F815E0}" dt="2023-02-17T01:20:58.694" v="61"/>
        <pc:sldMkLst>
          <pc:docMk/>
          <pc:sldMk cId="2993428053" sldId="257"/>
        </pc:sldMkLst>
        <pc:spChg chg="mod">
          <ac:chgData name="Jamie Yaeger" userId="3751045445_tp_box_2" providerId="OAuth2" clId="{D44AA571-720B-1C45-9372-685E64F815E0}" dt="2023-02-17T01:20:58.694" v="61"/>
          <ac:spMkLst>
            <pc:docMk/>
            <pc:sldMk cId="2993428053" sldId="257"/>
            <ac:spMk id="3" creationId="{D5CAF684-B71D-385E-331B-DCF9BB083AB1}"/>
          </ac:spMkLst>
        </pc:spChg>
        <pc:spChg chg="mod">
          <ac:chgData name="Jamie Yaeger" userId="3751045445_tp_box_2" providerId="OAuth2" clId="{D44AA571-720B-1C45-9372-685E64F815E0}" dt="2023-02-17T01:20:58.694" v="61"/>
          <ac:spMkLst>
            <pc:docMk/>
            <pc:sldMk cId="2993428053" sldId="257"/>
            <ac:spMk id="5" creationId="{D47F767B-3466-C36B-5F50-C27F897B607A}"/>
          </ac:spMkLst>
        </pc:spChg>
        <pc:spChg chg="mod">
          <ac:chgData name="Jamie Yaeger" userId="3751045445_tp_box_2" providerId="OAuth2" clId="{D44AA571-720B-1C45-9372-685E64F815E0}" dt="2023-02-17T01:20:58.694" v="61"/>
          <ac:spMkLst>
            <pc:docMk/>
            <pc:sldMk cId="2993428053" sldId="257"/>
            <ac:spMk id="6" creationId="{906F3454-8EFD-A022-2D1D-544D41AFB38B}"/>
          </ac:spMkLst>
        </pc:spChg>
      </pc:sldChg>
      <pc:sldChg chg="modSp mod modNotesTx">
        <pc:chgData name="Jamie Yaeger" userId="3751045445_tp_box_2" providerId="OAuth2" clId="{D44AA571-720B-1C45-9372-685E64F815E0}" dt="2023-02-17T01:20:58.694" v="61"/>
        <pc:sldMkLst>
          <pc:docMk/>
          <pc:sldMk cId="1478237219" sldId="258"/>
        </pc:sldMkLst>
        <pc:spChg chg="mod">
          <ac:chgData name="Jamie Yaeger" userId="3751045445_tp_box_2" providerId="OAuth2" clId="{D44AA571-720B-1C45-9372-685E64F815E0}" dt="2023-02-17T01:20:58.694" v="61"/>
          <ac:spMkLst>
            <pc:docMk/>
            <pc:sldMk cId="1478237219" sldId="258"/>
            <ac:spMk id="7" creationId="{99CB4E6D-84C6-CCAB-1C46-91DEF9F3DFD1}"/>
          </ac:spMkLst>
        </pc:spChg>
      </pc:sldChg>
      <pc:sldChg chg="modSp mod">
        <pc:chgData name="Jamie Yaeger" userId="3751045445_tp_box_2" providerId="OAuth2" clId="{D44AA571-720B-1C45-9372-685E64F815E0}" dt="2023-02-17T01:20:58.694" v="61"/>
        <pc:sldMkLst>
          <pc:docMk/>
          <pc:sldMk cId="1224530832" sldId="261"/>
        </pc:sldMkLst>
        <pc:spChg chg="mod">
          <ac:chgData name="Jamie Yaeger" userId="3751045445_tp_box_2" providerId="OAuth2" clId="{D44AA571-720B-1C45-9372-685E64F815E0}" dt="2023-02-17T01:20:58.694" v="61"/>
          <ac:spMkLst>
            <pc:docMk/>
            <pc:sldMk cId="1224530832" sldId="261"/>
            <ac:spMk id="3" creationId="{D3894C0E-D7CC-C2C3-C047-EB27D7C9DE04}"/>
          </ac:spMkLst>
        </pc:spChg>
      </pc:sldChg>
      <pc:sldChg chg="del">
        <pc:chgData name="Jamie Yaeger" userId="3751045445_tp_box_2" providerId="OAuth2" clId="{D44AA571-720B-1C45-9372-685E64F815E0}" dt="2023-02-17T01:10:07.448" v="51" actId="2696"/>
        <pc:sldMkLst>
          <pc:docMk/>
          <pc:sldMk cId="4184746117" sldId="314"/>
        </pc:sldMkLst>
      </pc:sldChg>
      <pc:sldChg chg="modSp mod">
        <pc:chgData name="Jamie Yaeger" userId="3751045445_tp_box_2" providerId="OAuth2" clId="{D44AA571-720B-1C45-9372-685E64F815E0}" dt="2023-02-17T01:20:58.694" v="61"/>
        <pc:sldMkLst>
          <pc:docMk/>
          <pc:sldMk cId="3043436950" sldId="316"/>
        </pc:sldMkLst>
        <pc:spChg chg="mod">
          <ac:chgData name="Jamie Yaeger" userId="3751045445_tp_box_2" providerId="OAuth2" clId="{D44AA571-720B-1C45-9372-685E64F815E0}" dt="2023-02-17T01:20:58.694" v="61"/>
          <ac:spMkLst>
            <pc:docMk/>
            <pc:sldMk cId="3043436950" sldId="316"/>
            <ac:spMk id="3" creationId="{B93D5669-5715-1801-8986-1C50A2CAC4C5}"/>
          </ac:spMkLst>
        </pc:spChg>
        <pc:spChg chg="mod">
          <ac:chgData name="Jamie Yaeger" userId="3751045445_tp_box_2" providerId="OAuth2" clId="{D44AA571-720B-1C45-9372-685E64F815E0}" dt="2023-02-17T01:20:58.694" v="61"/>
          <ac:spMkLst>
            <pc:docMk/>
            <pc:sldMk cId="3043436950" sldId="316"/>
            <ac:spMk id="4" creationId="{B72439E1-B180-C13E-3BE4-356A9856490A}"/>
          </ac:spMkLst>
        </pc:spChg>
        <pc:spChg chg="mod">
          <ac:chgData name="Jamie Yaeger" userId="3751045445_tp_box_2" providerId="OAuth2" clId="{D44AA571-720B-1C45-9372-685E64F815E0}" dt="2023-02-17T01:20:58.694" v="61"/>
          <ac:spMkLst>
            <pc:docMk/>
            <pc:sldMk cId="3043436950" sldId="316"/>
            <ac:spMk id="5" creationId="{5979CB97-B257-13EE-B7DC-7219BFFAAF3C}"/>
          </ac:spMkLst>
        </pc:spChg>
      </pc:sldChg>
      <pc:sldChg chg="addSp modSp mod setBg">
        <pc:chgData name="Jamie Yaeger" userId="3751045445_tp_box_2" providerId="OAuth2" clId="{D44AA571-720B-1C45-9372-685E64F815E0}" dt="2023-02-17T01:31:12.287" v="102" actId="14100"/>
        <pc:sldMkLst>
          <pc:docMk/>
          <pc:sldMk cId="1537287169" sldId="317"/>
        </pc:sldMkLst>
        <pc:spChg chg="mod">
          <ac:chgData name="Jamie Yaeger" userId="3751045445_tp_box_2" providerId="OAuth2" clId="{D44AA571-720B-1C45-9372-685E64F815E0}" dt="2023-02-17T01:04:42.062" v="6" actId="255"/>
          <ac:spMkLst>
            <pc:docMk/>
            <pc:sldMk cId="1537287169" sldId="317"/>
            <ac:spMk id="2" creationId="{BDD69109-F3DA-235D-E34C-4F65348CD8A0}"/>
          </ac:spMkLst>
        </pc:spChg>
        <pc:spChg chg="mod">
          <ac:chgData name="Jamie Yaeger" userId="3751045445_tp_box_2" providerId="OAuth2" clId="{D44AA571-720B-1C45-9372-685E64F815E0}" dt="2023-02-17T01:31:12.287" v="102" actId="14100"/>
          <ac:spMkLst>
            <pc:docMk/>
            <pc:sldMk cId="1537287169" sldId="317"/>
            <ac:spMk id="3" creationId="{7A6CBE58-9C9B-97EE-925D-33892EB6B431}"/>
          </ac:spMkLst>
        </pc:spChg>
        <pc:spChg chg="add">
          <ac:chgData name="Jamie Yaeger" userId="3751045445_tp_box_2" providerId="OAuth2" clId="{D44AA571-720B-1C45-9372-685E64F815E0}" dt="2023-02-17T01:03:29.442" v="5" actId="26606"/>
          <ac:spMkLst>
            <pc:docMk/>
            <pc:sldMk cId="1537287169" sldId="317"/>
            <ac:spMk id="9" creationId="{04812C46-200A-4DEB-A05E-3ED6C68C2387}"/>
          </ac:spMkLst>
        </pc:spChg>
        <pc:spChg chg="add">
          <ac:chgData name="Jamie Yaeger" userId="3751045445_tp_box_2" providerId="OAuth2" clId="{D44AA571-720B-1C45-9372-685E64F815E0}" dt="2023-02-17T01:03:29.442" v="5" actId="26606"/>
          <ac:spMkLst>
            <pc:docMk/>
            <pc:sldMk cId="1537287169" sldId="317"/>
            <ac:spMk id="11" creationId="{D1EA859B-E555-4109-94F3-6700E046E008}"/>
          </ac:spMkLst>
        </pc:spChg>
        <pc:picChg chg="add mod ord">
          <ac:chgData name="Jamie Yaeger" userId="3751045445_tp_box_2" providerId="OAuth2" clId="{D44AA571-720B-1C45-9372-685E64F815E0}" dt="2023-02-17T01:03:29.442" v="5" actId="26606"/>
          <ac:picMkLst>
            <pc:docMk/>
            <pc:sldMk cId="1537287169" sldId="317"/>
            <ac:picMk id="4" creationId="{0E456B60-84E0-E3C9-6797-2DD5849CB2BD}"/>
          </ac:picMkLst>
        </pc:picChg>
      </pc:sldChg>
      <pc:sldChg chg="addSp delSp modSp mod setBg setClrOvrMap">
        <pc:chgData name="Jamie Yaeger" userId="3751045445_tp_box_2" providerId="OAuth2" clId="{D44AA571-720B-1C45-9372-685E64F815E0}" dt="2023-02-17T01:30:20.013" v="101" actId="2711"/>
        <pc:sldMkLst>
          <pc:docMk/>
          <pc:sldMk cId="663074185" sldId="318"/>
        </pc:sldMkLst>
        <pc:spChg chg="mod">
          <ac:chgData name="Jamie Yaeger" userId="3751045445_tp_box_2" providerId="OAuth2" clId="{D44AA571-720B-1C45-9372-685E64F815E0}" dt="2023-02-17T01:30:20.013" v="101" actId="2711"/>
          <ac:spMkLst>
            <pc:docMk/>
            <pc:sldMk cId="663074185" sldId="318"/>
            <ac:spMk id="3" creationId="{5E3C8B57-485F-1A32-A90F-A34BDF69D205}"/>
          </ac:spMkLst>
        </pc:spChg>
        <pc:spChg chg="del">
          <ac:chgData name="Jamie Yaeger" userId="3751045445_tp_box_2" providerId="OAuth2" clId="{D44AA571-720B-1C45-9372-685E64F815E0}" dt="2023-02-17T01:30:10.889" v="100" actId="26606"/>
          <ac:spMkLst>
            <pc:docMk/>
            <pc:sldMk cId="663074185" sldId="318"/>
            <ac:spMk id="8" creationId="{6F828D28-8E09-41CC-8229-3070B5467A96}"/>
          </ac:spMkLst>
        </pc:spChg>
        <pc:spChg chg="del">
          <ac:chgData name="Jamie Yaeger" userId="3751045445_tp_box_2" providerId="OAuth2" clId="{D44AA571-720B-1C45-9372-685E64F815E0}" dt="2023-02-17T01:30:10.889" v="100" actId="26606"/>
          <ac:spMkLst>
            <pc:docMk/>
            <pc:sldMk cId="663074185" sldId="318"/>
            <ac:spMk id="10" creationId="{D5B012D8-7F27-4758-9AC6-C889B154BD73}"/>
          </ac:spMkLst>
        </pc:spChg>
        <pc:spChg chg="del">
          <ac:chgData name="Jamie Yaeger" userId="3751045445_tp_box_2" providerId="OAuth2" clId="{D44AA571-720B-1C45-9372-685E64F815E0}" dt="2023-02-17T01:30:10.889" v="100" actId="26606"/>
          <ac:spMkLst>
            <pc:docMk/>
            <pc:sldMk cId="663074185" sldId="318"/>
            <ac:spMk id="12" creationId="{4063B759-00FC-46D1-9898-8E8625268FAF}"/>
          </ac:spMkLst>
        </pc:spChg>
        <pc:spChg chg="add">
          <ac:chgData name="Jamie Yaeger" userId="3751045445_tp_box_2" providerId="OAuth2" clId="{D44AA571-720B-1C45-9372-685E64F815E0}" dt="2023-02-17T01:30:10.889" v="100" actId="26606"/>
          <ac:spMkLst>
            <pc:docMk/>
            <pc:sldMk cId="663074185" sldId="318"/>
            <ac:spMk id="17" creationId="{71B2258F-86CA-4D4D-8270-BC05FCDEBFB3}"/>
          </ac:spMkLst>
        </pc:spChg>
        <pc:picChg chg="mod">
          <ac:chgData name="Jamie Yaeger" userId="3751045445_tp_box_2" providerId="OAuth2" clId="{D44AA571-720B-1C45-9372-685E64F815E0}" dt="2023-02-17T01:30:10.889" v="100" actId="26606"/>
          <ac:picMkLst>
            <pc:docMk/>
            <pc:sldMk cId="663074185" sldId="318"/>
            <ac:picMk id="2" creationId="{33B5A584-A80D-FBB4-C2E0-069D51EFDB60}"/>
          </ac:picMkLst>
        </pc:picChg>
      </pc:sldChg>
      <pc:sldChg chg="modSp mod">
        <pc:chgData name="Jamie Yaeger" userId="3751045445_tp_box_2" providerId="OAuth2" clId="{D44AA571-720B-1C45-9372-685E64F815E0}" dt="2023-02-17T01:20:58.694" v="61"/>
        <pc:sldMkLst>
          <pc:docMk/>
          <pc:sldMk cId="673742744" sldId="320"/>
        </pc:sldMkLst>
        <pc:spChg chg="mod">
          <ac:chgData name="Jamie Yaeger" userId="3751045445_tp_box_2" providerId="OAuth2" clId="{D44AA571-720B-1C45-9372-685E64F815E0}" dt="2023-02-17T01:20:58.694" v="61"/>
          <ac:spMkLst>
            <pc:docMk/>
            <pc:sldMk cId="673742744" sldId="320"/>
            <ac:spMk id="14" creationId="{1AC1509A-F2AF-8E81-6F1C-47A06C34DED4}"/>
          </ac:spMkLst>
        </pc:spChg>
        <pc:spChg chg="mod">
          <ac:chgData name="Jamie Yaeger" userId="3751045445_tp_box_2" providerId="OAuth2" clId="{D44AA571-720B-1C45-9372-685E64F815E0}" dt="2023-02-17T01:20:58.694" v="61"/>
          <ac:spMkLst>
            <pc:docMk/>
            <pc:sldMk cId="673742744" sldId="320"/>
            <ac:spMk id="16" creationId="{D4354C36-4053-E83E-81E4-7AB563ED0F25}"/>
          </ac:spMkLst>
        </pc:spChg>
        <pc:spChg chg="mod">
          <ac:chgData name="Jamie Yaeger" userId="3751045445_tp_box_2" providerId="OAuth2" clId="{D44AA571-720B-1C45-9372-685E64F815E0}" dt="2023-02-17T01:20:58.694" v="61"/>
          <ac:spMkLst>
            <pc:docMk/>
            <pc:sldMk cId="673742744" sldId="320"/>
            <ac:spMk id="17" creationId="{A923BE8C-6AD6-4CF2-2F5F-D9FE46F9144A}"/>
          </ac:spMkLst>
        </pc:spChg>
      </pc:sldChg>
      <pc:sldChg chg="modSp">
        <pc:chgData name="Jamie Yaeger" userId="3751045445_tp_box_2" providerId="OAuth2" clId="{D44AA571-720B-1C45-9372-685E64F815E0}" dt="2023-02-17T01:20:58.694" v="61"/>
        <pc:sldMkLst>
          <pc:docMk/>
          <pc:sldMk cId="2297892668" sldId="321"/>
        </pc:sldMkLst>
        <pc:spChg chg="mod">
          <ac:chgData name="Jamie Yaeger" userId="3751045445_tp_box_2" providerId="OAuth2" clId="{D44AA571-720B-1C45-9372-685E64F815E0}" dt="2023-02-17T01:20:58.694" v="61"/>
          <ac:spMkLst>
            <pc:docMk/>
            <pc:sldMk cId="2297892668" sldId="321"/>
            <ac:spMk id="4" creationId="{599E8EBF-BB8F-7037-2A6E-7D01665838E1}"/>
          </ac:spMkLst>
        </pc:spChg>
      </pc:sldChg>
      <pc:sldChg chg="addSp delSp modSp mod setBg setClrOvrMap">
        <pc:chgData name="Jamie Yaeger" userId="3751045445_tp_box_2" providerId="OAuth2" clId="{D44AA571-720B-1C45-9372-685E64F815E0}" dt="2023-02-17T01:28:53.914" v="99" actId="2711"/>
        <pc:sldMkLst>
          <pc:docMk/>
          <pc:sldMk cId="3389855880" sldId="322"/>
        </pc:sldMkLst>
        <pc:spChg chg="mod">
          <ac:chgData name="Jamie Yaeger" userId="3751045445_tp_box_2" providerId="OAuth2" clId="{D44AA571-720B-1C45-9372-685E64F815E0}" dt="2023-02-17T01:28:53.914" v="99" actId="2711"/>
          <ac:spMkLst>
            <pc:docMk/>
            <pc:sldMk cId="3389855880" sldId="322"/>
            <ac:spMk id="2" creationId="{F4A55174-D087-0397-F9A2-EFD55711EC54}"/>
          </ac:spMkLst>
        </pc:spChg>
        <pc:spChg chg="del">
          <ac:chgData name="Jamie Yaeger" userId="3751045445_tp_box_2" providerId="OAuth2" clId="{D44AA571-720B-1C45-9372-685E64F815E0}" dt="2023-02-17T01:28:32.315" v="96" actId="26606"/>
          <ac:spMkLst>
            <pc:docMk/>
            <pc:sldMk cId="3389855880" sldId="322"/>
            <ac:spMk id="8" creationId="{6F828D28-8E09-41CC-8229-3070B5467A96}"/>
          </ac:spMkLst>
        </pc:spChg>
        <pc:spChg chg="del">
          <ac:chgData name="Jamie Yaeger" userId="3751045445_tp_box_2" providerId="OAuth2" clId="{D44AA571-720B-1C45-9372-685E64F815E0}" dt="2023-02-17T01:28:32.315" v="96" actId="26606"/>
          <ac:spMkLst>
            <pc:docMk/>
            <pc:sldMk cId="3389855880" sldId="322"/>
            <ac:spMk id="10" creationId="{D5B012D8-7F27-4758-9AC6-C889B154BD73}"/>
          </ac:spMkLst>
        </pc:spChg>
        <pc:spChg chg="del">
          <ac:chgData name="Jamie Yaeger" userId="3751045445_tp_box_2" providerId="OAuth2" clId="{D44AA571-720B-1C45-9372-685E64F815E0}" dt="2023-02-17T01:28:32.315" v="96" actId="26606"/>
          <ac:spMkLst>
            <pc:docMk/>
            <pc:sldMk cId="3389855880" sldId="322"/>
            <ac:spMk id="12" creationId="{4063B759-00FC-46D1-9898-8E8625268FAF}"/>
          </ac:spMkLst>
        </pc:spChg>
        <pc:spChg chg="add">
          <ac:chgData name="Jamie Yaeger" userId="3751045445_tp_box_2" providerId="OAuth2" clId="{D44AA571-720B-1C45-9372-685E64F815E0}" dt="2023-02-17T01:28:32.315" v="96" actId="26606"/>
          <ac:spMkLst>
            <pc:docMk/>
            <pc:sldMk cId="3389855880" sldId="322"/>
            <ac:spMk id="17" creationId="{71B2258F-86CA-4D4D-8270-BC05FCDEBFB3}"/>
          </ac:spMkLst>
        </pc:spChg>
        <pc:picChg chg="mod">
          <ac:chgData name="Jamie Yaeger" userId="3751045445_tp_box_2" providerId="OAuth2" clId="{D44AA571-720B-1C45-9372-685E64F815E0}" dt="2023-02-17T01:28:32.315" v="96" actId="26606"/>
          <ac:picMkLst>
            <pc:docMk/>
            <pc:sldMk cId="3389855880" sldId="322"/>
            <ac:picMk id="3" creationId="{4AA89570-CB1E-524A-5AE4-48DE08854A84}"/>
          </ac:picMkLst>
        </pc:picChg>
      </pc:sldChg>
      <pc:sldChg chg="modSp">
        <pc:chgData name="Jamie Yaeger" userId="3751045445_tp_box_2" providerId="OAuth2" clId="{D44AA571-720B-1C45-9372-685E64F815E0}" dt="2023-02-17T01:20:58.694" v="61"/>
        <pc:sldMkLst>
          <pc:docMk/>
          <pc:sldMk cId="2512939026" sldId="323"/>
        </pc:sldMkLst>
        <pc:spChg chg="mod">
          <ac:chgData name="Jamie Yaeger" userId="3751045445_tp_box_2" providerId="OAuth2" clId="{D44AA571-720B-1C45-9372-685E64F815E0}" dt="2023-02-17T01:20:58.694" v="61"/>
          <ac:spMkLst>
            <pc:docMk/>
            <pc:sldMk cId="2512939026" sldId="323"/>
            <ac:spMk id="3" creationId="{B39BCA46-6937-28A0-6B93-58BF2BBDF0B1}"/>
          </ac:spMkLst>
        </pc:spChg>
      </pc:sldChg>
      <pc:sldChg chg="modSp mod">
        <pc:chgData name="Jamie Yaeger" userId="3751045445_tp_box_2" providerId="OAuth2" clId="{D44AA571-720B-1C45-9372-685E64F815E0}" dt="2023-02-17T01:27:10.129" v="95" actId="1076"/>
        <pc:sldMkLst>
          <pc:docMk/>
          <pc:sldMk cId="1312027101" sldId="324"/>
        </pc:sldMkLst>
        <pc:picChg chg="mod modCrop">
          <ac:chgData name="Jamie Yaeger" userId="3751045445_tp_box_2" providerId="OAuth2" clId="{D44AA571-720B-1C45-9372-685E64F815E0}" dt="2023-02-17T01:27:10.129" v="95" actId="1076"/>
          <ac:picMkLst>
            <pc:docMk/>
            <pc:sldMk cId="1312027101" sldId="324"/>
            <ac:picMk id="3" creationId="{89676E8C-BC03-FA04-B96D-94EF596A7378}"/>
          </ac:picMkLst>
        </pc:picChg>
      </pc:sldChg>
      <pc:sldChg chg="addSp delSp modSp mod setBg setClrOvrMap">
        <pc:chgData name="Jamie Yaeger" userId="3751045445_tp_box_2" providerId="OAuth2" clId="{D44AA571-720B-1C45-9372-685E64F815E0}" dt="2023-02-17T01:26:31.898" v="92" actId="2711"/>
        <pc:sldMkLst>
          <pc:docMk/>
          <pc:sldMk cId="631734841" sldId="325"/>
        </pc:sldMkLst>
        <pc:spChg chg="mod">
          <ac:chgData name="Jamie Yaeger" userId="3751045445_tp_box_2" providerId="OAuth2" clId="{D44AA571-720B-1C45-9372-685E64F815E0}" dt="2023-02-17T01:26:31.898" v="92" actId="2711"/>
          <ac:spMkLst>
            <pc:docMk/>
            <pc:sldMk cId="631734841" sldId="325"/>
            <ac:spMk id="2" creationId="{F4A55174-D087-0397-F9A2-EFD55711EC54}"/>
          </ac:spMkLst>
        </pc:spChg>
        <pc:spChg chg="del">
          <ac:chgData name="Jamie Yaeger" userId="3751045445_tp_box_2" providerId="OAuth2" clId="{D44AA571-720B-1C45-9372-685E64F815E0}" dt="2023-02-17T01:25:53.995" v="88" actId="26606"/>
          <ac:spMkLst>
            <pc:docMk/>
            <pc:sldMk cId="631734841" sldId="325"/>
            <ac:spMk id="8" creationId="{6F828D28-8E09-41CC-8229-3070B5467A96}"/>
          </ac:spMkLst>
        </pc:spChg>
        <pc:spChg chg="del">
          <ac:chgData name="Jamie Yaeger" userId="3751045445_tp_box_2" providerId="OAuth2" clId="{D44AA571-720B-1C45-9372-685E64F815E0}" dt="2023-02-17T01:25:53.995" v="88" actId="26606"/>
          <ac:spMkLst>
            <pc:docMk/>
            <pc:sldMk cId="631734841" sldId="325"/>
            <ac:spMk id="10" creationId="{D5B012D8-7F27-4758-9AC6-C889B154BD73}"/>
          </ac:spMkLst>
        </pc:spChg>
        <pc:spChg chg="del">
          <ac:chgData name="Jamie Yaeger" userId="3751045445_tp_box_2" providerId="OAuth2" clId="{D44AA571-720B-1C45-9372-685E64F815E0}" dt="2023-02-17T01:25:53.995" v="88" actId="26606"/>
          <ac:spMkLst>
            <pc:docMk/>
            <pc:sldMk cId="631734841" sldId="325"/>
            <ac:spMk id="12" creationId="{4063B759-00FC-46D1-9898-8E8625268FAF}"/>
          </ac:spMkLst>
        </pc:spChg>
        <pc:spChg chg="add">
          <ac:chgData name="Jamie Yaeger" userId="3751045445_tp_box_2" providerId="OAuth2" clId="{D44AA571-720B-1C45-9372-685E64F815E0}" dt="2023-02-17T01:25:53.995" v="88" actId="26606"/>
          <ac:spMkLst>
            <pc:docMk/>
            <pc:sldMk cId="631734841" sldId="325"/>
            <ac:spMk id="17" creationId="{71B2258F-86CA-4D4D-8270-BC05FCDEBFB3}"/>
          </ac:spMkLst>
        </pc:spChg>
        <pc:picChg chg="mod modCrop">
          <ac:chgData name="Jamie Yaeger" userId="3751045445_tp_box_2" providerId="OAuth2" clId="{D44AA571-720B-1C45-9372-685E64F815E0}" dt="2023-02-17T01:25:53.995" v="88" actId="26606"/>
          <ac:picMkLst>
            <pc:docMk/>
            <pc:sldMk cId="631734841" sldId="325"/>
            <ac:picMk id="3" creationId="{4AA89570-CB1E-524A-5AE4-48DE08854A84}"/>
          </ac:picMkLst>
        </pc:picChg>
      </pc:sldChg>
      <pc:sldChg chg="modSp mod modNotesTx">
        <pc:chgData name="Jamie Yaeger" userId="3751045445_tp_box_2" providerId="OAuth2" clId="{D44AA571-720B-1C45-9372-685E64F815E0}" dt="2023-02-17T01:26:12.279" v="91" actId="2711"/>
        <pc:sldMkLst>
          <pc:docMk/>
          <pc:sldMk cId="709345650" sldId="326"/>
        </pc:sldMkLst>
        <pc:spChg chg="mod">
          <ac:chgData name="Jamie Yaeger" userId="3751045445_tp_box_2" providerId="OAuth2" clId="{D44AA571-720B-1C45-9372-685E64F815E0}" dt="2023-02-17T01:26:12.279" v="91" actId="2711"/>
          <ac:spMkLst>
            <pc:docMk/>
            <pc:sldMk cId="709345650" sldId="326"/>
            <ac:spMk id="2" creationId="{079A197E-BC6A-6738-4198-D39A5C410335}"/>
          </ac:spMkLst>
        </pc:spChg>
      </pc:sldChg>
      <pc:sldChg chg="modSp mod">
        <pc:chgData name="Jamie Yaeger" userId="3751045445_tp_box_2" providerId="OAuth2" clId="{D44AA571-720B-1C45-9372-685E64F815E0}" dt="2023-02-17T01:22:28.726" v="66" actId="1076"/>
        <pc:sldMkLst>
          <pc:docMk/>
          <pc:sldMk cId="1714735658" sldId="327"/>
        </pc:sldMkLst>
        <pc:spChg chg="mod">
          <ac:chgData name="Jamie Yaeger" userId="3751045445_tp_box_2" providerId="OAuth2" clId="{D44AA571-720B-1C45-9372-685E64F815E0}" dt="2023-02-17T01:20:58.694" v="61"/>
          <ac:spMkLst>
            <pc:docMk/>
            <pc:sldMk cId="1714735658" sldId="327"/>
            <ac:spMk id="3" creationId="{D3894C0E-D7CC-C2C3-C047-EB27D7C9DE04}"/>
          </ac:spMkLst>
        </pc:spChg>
        <pc:picChg chg="mod">
          <ac:chgData name="Jamie Yaeger" userId="3751045445_tp_box_2" providerId="OAuth2" clId="{D44AA571-720B-1C45-9372-685E64F815E0}" dt="2023-02-17T01:22:28.726" v="66" actId="1076"/>
          <ac:picMkLst>
            <pc:docMk/>
            <pc:sldMk cId="1714735658" sldId="327"/>
            <ac:picMk id="6" creationId="{46CD4A43-62F8-CFBC-3A23-9F36ACA90220}"/>
          </ac:picMkLst>
        </pc:picChg>
      </pc:sldChg>
      <pc:sldChg chg="modSp mod">
        <pc:chgData name="Jamie Yaeger" userId="3751045445_tp_box_2" providerId="OAuth2" clId="{D44AA571-720B-1C45-9372-685E64F815E0}" dt="2023-02-17T01:22:01.756" v="65" actId="114"/>
        <pc:sldMkLst>
          <pc:docMk/>
          <pc:sldMk cId="1172330971" sldId="328"/>
        </pc:sldMkLst>
        <pc:spChg chg="mod">
          <ac:chgData name="Jamie Yaeger" userId="3751045445_tp_box_2" providerId="OAuth2" clId="{D44AA571-720B-1C45-9372-685E64F815E0}" dt="2023-02-17T01:22:01.756" v="65" actId="114"/>
          <ac:spMkLst>
            <pc:docMk/>
            <pc:sldMk cId="1172330971" sldId="328"/>
            <ac:spMk id="2" creationId="{E287125E-3E0A-3C0D-4D1B-563452C06181}"/>
          </ac:spMkLst>
        </pc:spChg>
        <pc:spChg chg="mod">
          <ac:chgData name="Jamie Yaeger" userId="3751045445_tp_box_2" providerId="OAuth2" clId="{D44AA571-720B-1C45-9372-685E64F815E0}" dt="2023-02-17T01:20:58.694" v="61"/>
          <ac:spMkLst>
            <pc:docMk/>
            <pc:sldMk cId="1172330971" sldId="328"/>
            <ac:spMk id="4" creationId="{C9C16E76-05A8-3185-4E3D-36E2FB834E71}"/>
          </ac:spMkLst>
        </pc:spChg>
      </pc:sldChg>
      <pc:sldChg chg="modSp">
        <pc:chgData name="Jamie Yaeger" userId="3751045445_tp_box_2" providerId="OAuth2" clId="{D44AA571-720B-1C45-9372-685E64F815E0}" dt="2023-02-17T01:20:58.694" v="61"/>
        <pc:sldMkLst>
          <pc:docMk/>
          <pc:sldMk cId="2986169109" sldId="329"/>
        </pc:sldMkLst>
        <pc:spChg chg="mod">
          <ac:chgData name="Jamie Yaeger" userId="3751045445_tp_box_2" providerId="OAuth2" clId="{D44AA571-720B-1C45-9372-685E64F815E0}" dt="2023-02-17T01:20:58.694" v="61"/>
          <ac:spMkLst>
            <pc:docMk/>
            <pc:sldMk cId="2986169109" sldId="329"/>
            <ac:spMk id="3" creationId="{D3894C0E-D7CC-C2C3-C047-EB27D7C9DE04}"/>
          </ac:spMkLst>
        </pc:spChg>
      </pc:sldChg>
      <pc:sldChg chg="modSp mod">
        <pc:chgData name="Jamie Yaeger" userId="3751045445_tp_box_2" providerId="OAuth2" clId="{D44AA571-720B-1C45-9372-685E64F815E0}" dt="2023-02-17T01:21:35.925" v="64" actId="255"/>
        <pc:sldMkLst>
          <pc:docMk/>
          <pc:sldMk cId="1575327422" sldId="330"/>
        </pc:sldMkLst>
        <pc:spChg chg="mod">
          <ac:chgData name="Jamie Yaeger" userId="3751045445_tp_box_2" providerId="OAuth2" clId="{D44AA571-720B-1C45-9372-685E64F815E0}" dt="2023-02-17T01:21:35.925" v="64" actId="255"/>
          <ac:spMkLst>
            <pc:docMk/>
            <pc:sldMk cId="1575327422" sldId="330"/>
            <ac:spMk id="2" creationId="{079A197E-BC6A-6738-4198-D39A5C410335}"/>
          </ac:spMkLst>
        </pc:spChg>
      </pc:sldChg>
      <pc:sldChg chg="modSp mod">
        <pc:chgData name="Jamie Yaeger" userId="3751045445_tp_box_2" providerId="OAuth2" clId="{D44AA571-720B-1C45-9372-685E64F815E0}" dt="2023-02-17T01:21:28.059" v="63" actId="14100"/>
        <pc:sldMkLst>
          <pc:docMk/>
          <pc:sldMk cId="334364010" sldId="331"/>
        </pc:sldMkLst>
        <pc:spChg chg="mod">
          <ac:chgData name="Jamie Yaeger" userId="3751045445_tp_box_2" providerId="OAuth2" clId="{D44AA571-720B-1C45-9372-685E64F815E0}" dt="2023-02-17T01:20:58.694" v="61"/>
          <ac:spMkLst>
            <pc:docMk/>
            <pc:sldMk cId="334364010" sldId="331"/>
            <ac:spMk id="3" creationId="{83739140-5386-7F63-48F6-17A7E0C4231B}"/>
          </ac:spMkLst>
        </pc:spChg>
        <pc:spChg chg="mod">
          <ac:chgData name="Jamie Yaeger" userId="3751045445_tp_box_2" providerId="OAuth2" clId="{D44AA571-720B-1C45-9372-685E64F815E0}" dt="2023-02-17T01:21:28.059" v="63" actId="14100"/>
          <ac:spMkLst>
            <pc:docMk/>
            <pc:sldMk cId="334364010" sldId="331"/>
            <ac:spMk id="6" creationId="{E496F23F-2B8F-2A25-B5B3-51B856CFD397}"/>
          </ac:spMkLst>
        </pc:spChg>
      </pc:sldChg>
      <pc:sldChg chg="modSp mod">
        <pc:chgData name="Jamie Yaeger" userId="3751045445_tp_box_2" providerId="OAuth2" clId="{D44AA571-720B-1C45-9372-685E64F815E0}" dt="2023-02-17T01:21:17.635" v="62" actId="14100"/>
        <pc:sldMkLst>
          <pc:docMk/>
          <pc:sldMk cId="4050279084" sldId="333"/>
        </pc:sldMkLst>
        <pc:spChg chg="mod">
          <ac:chgData name="Jamie Yaeger" userId="3751045445_tp_box_2" providerId="OAuth2" clId="{D44AA571-720B-1C45-9372-685E64F815E0}" dt="2023-02-17T01:20:58.694" v="61"/>
          <ac:spMkLst>
            <pc:docMk/>
            <pc:sldMk cId="4050279084" sldId="333"/>
            <ac:spMk id="3" creationId="{83739140-5386-7F63-48F6-17A7E0C4231B}"/>
          </ac:spMkLst>
        </pc:spChg>
        <pc:spChg chg="mod">
          <ac:chgData name="Jamie Yaeger" userId="3751045445_tp_box_2" providerId="OAuth2" clId="{D44AA571-720B-1C45-9372-685E64F815E0}" dt="2023-02-17T01:21:17.635" v="62" actId="14100"/>
          <ac:spMkLst>
            <pc:docMk/>
            <pc:sldMk cId="4050279084" sldId="333"/>
            <ac:spMk id="6" creationId="{E496F23F-2B8F-2A25-B5B3-51B856CFD397}"/>
          </ac:spMkLst>
        </pc:spChg>
      </pc:sldChg>
      <pc:sldChg chg="modSp modNotesTx">
        <pc:chgData name="Jamie Yaeger" userId="3751045445_tp_box_2" providerId="OAuth2" clId="{D44AA571-720B-1C45-9372-685E64F815E0}" dt="2023-02-17T01:20:58.694" v="61"/>
        <pc:sldMkLst>
          <pc:docMk/>
          <pc:sldMk cId="2151194675" sldId="335"/>
        </pc:sldMkLst>
        <pc:spChg chg="mod">
          <ac:chgData name="Jamie Yaeger" userId="3751045445_tp_box_2" providerId="OAuth2" clId="{D44AA571-720B-1C45-9372-685E64F815E0}" dt="2023-02-17T01:20:58.694" v="61"/>
          <ac:spMkLst>
            <pc:docMk/>
            <pc:sldMk cId="2151194675" sldId="335"/>
            <ac:spMk id="3" creationId="{F47F8379-ACC3-556B-A090-3B6174E64C15}"/>
          </ac:spMkLst>
        </pc:spChg>
      </pc:sldChg>
      <pc:sldChg chg="modSp modNotesTx">
        <pc:chgData name="Jamie Yaeger" userId="3751045445_tp_box_2" providerId="OAuth2" clId="{D44AA571-720B-1C45-9372-685E64F815E0}" dt="2023-02-17T01:20:58.694" v="61"/>
        <pc:sldMkLst>
          <pc:docMk/>
          <pc:sldMk cId="1874901482" sldId="336"/>
        </pc:sldMkLst>
        <pc:spChg chg="mod">
          <ac:chgData name="Jamie Yaeger" userId="3751045445_tp_box_2" providerId="OAuth2" clId="{D44AA571-720B-1C45-9372-685E64F815E0}" dt="2023-02-17T01:20:58.694" v="61"/>
          <ac:spMkLst>
            <pc:docMk/>
            <pc:sldMk cId="1874901482" sldId="336"/>
            <ac:spMk id="3" creationId="{F47F8379-ACC3-556B-A090-3B6174E64C15}"/>
          </ac:spMkLst>
        </pc:spChg>
      </pc:sldChg>
      <pc:sldChg chg="del">
        <pc:chgData name="Jamie Yaeger" userId="3751045445_tp_box_2" providerId="OAuth2" clId="{D44AA571-720B-1C45-9372-685E64F815E0}" dt="2023-02-17T01:20:26.666" v="54" actId="2696"/>
        <pc:sldMkLst>
          <pc:docMk/>
          <pc:sldMk cId="2183189407" sldId="337"/>
        </pc:sldMkLst>
      </pc:sldChg>
      <pc:sldMasterChg chg="modSp modSldLayout">
        <pc:chgData name="Jamie Yaeger" userId="3751045445_tp_box_2" providerId="OAuth2" clId="{D44AA571-720B-1C45-9372-685E64F815E0}" dt="2023-02-17T01:20:58.694" v="61"/>
        <pc:sldMasterMkLst>
          <pc:docMk/>
          <pc:sldMasterMk cId="1257770246" sldId="2147483648"/>
        </pc:sldMasterMkLst>
        <pc:spChg chg="mod">
          <ac:chgData name="Jamie Yaeger" userId="3751045445_tp_box_2" providerId="OAuth2" clId="{D44AA571-720B-1C45-9372-685E64F815E0}" dt="2023-02-17T01:20:58.694" v="61"/>
          <ac:spMkLst>
            <pc:docMk/>
            <pc:sldMasterMk cId="1257770246" sldId="2147483648"/>
            <ac:spMk id="3" creationId="{FCDEF2DB-AF6A-C575-79C1-199D617C2978}"/>
          </ac:spMkLst>
        </pc:spChg>
        <pc:sldLayoutChg chg="modSp">
          <pc:chgData name="Jamie Yaeger" userId="3751045445_tp_box_2" providerId="OAuth2" clId="{D44AA571-720B-1C45-9372-685E64F815E0}" dt="2023-02-17T01:20:58.694" v="61"/>
          <pc:sldLayoutMkLst>
            <pc:docMk/>
            <pc:sldMasterMk cId="1257770246" sldId="2147483648"/>
            <pc:sldLayoutMk cId="1733897622" sldId="2147483649"/>
          </pc:sldLayoutMkLst>
          <pc:spChg chg="mod">
            <ac:chgData name="Jamie Yaeger" userId="3751045445_tp_box_2" providerId="OAuth2" clId="{D44AA571-720B-1C45-9372-685E64F815E0}" dt="2023-02-17T01:20:58.694" v="61"/>
            <ac:spMkLst>
              <pc:docMk/>
              <pc:sldMasterMk cId="1257770246" sldId="2147483648"/>
              <pc:sldLayoutMk cId="1733897622" sldId="2147483649"/>
              <ac:spMk id="3" creationId="{51CD4AD7-0C35-F405-34D1-DA6836FB2226}"/>
            </ac:spMkLst>
          </pc:spChg>
        </pc:sldLayoutChg>
        <pc:sldLayoutChg chg="modSp">
          <pc:chgData name="Jamie Yaeger" userId="3751045445_tp_box_2" providerId="OAuth2" clId="{D44AA571-720B-1C45-9372-685E64F815E0}" dt="2023-02-17T01:20:58.694" v="61"/>
          <pc:sldLayoutMkLst>
            <pc:docMk/>
            <pc:sldMasterMk cId="1257770246" sldId="2147483648"/>
            <pc:sldLayoutMk cId="2863752307" sldId="2147483650"/>
          </pc:sldLayoutMkLst>
          <pc:spChg chg="mod">
            <ac:chgData name="Jamie Yaeger" userId="3751045445_tp_box_2" providerId="OAuth2" clId="{D44AA571-720B-1C45-9372-685E64F815E0}" dt="2023-02-17T01:20:58.694" v="61"/>
            <ac:spMkLst>
              <pc:docMk/>
              <pc:sldMasterMk cId="1257770246" sldId="2147483648"/>
              <pc:sldLayoutMk cId="2863752307" sldId="2147483650"/>
              <ac:spMk id="3" creationId="{F5439BB0-F901-2F14-34EF-B41E9B1A1C96}"/>
            </ac:spMkLst>
          </pc:spChg>
        </pc:sldLayoutChg>
        <pc:sldLayoutChg chg="modSp">
          <pc:chgData name="Jamie Yaeger" userId="3751045445_tp_box_2" providerId="OAuth2" clId="{D44AA571-720B-1C45-9372-685E64F815E0}" dt="2023-02-17T01:20:58.694" v="61"/>
          <pc:sldLayoutMkLst>
            <pc:docMk/>
            <pc:sldMasterMk cId="1257770246" sldId="2147483648"/>
            <pc:sldLayoutMk cId="3323352390" sldId="2147483651"/>
          </pc:sldLayoutMkLst>
          <pc:spChg chg="mod">
            <ac:chgData name="Jamie Yaeger" userId="3751045445_tp_box_2" providerId="OAuth2" clId="{D44AA571-720B-1C45-9372-685E64F815E0}" dt="2023-02-17T01:20:58.694" v="61"/>
            <ac:spMkLst>
              <pc:docMk/>
              <pc:sldMasterMk cId="1257770246" sldId="2147483648"/>
              <pc:sldLayoutMk cId="3323352390" sldId="2147483651"/>
              <ac:spMk id="3" creationId="{B8C63ADA-AC9B-E7D6-5A20-CD1B3D0AECF2}"/>
            </ac:spMkLst>
          </pc:spChg>
        </pc:sldLayoutChg>
        <pc:sldLayoutChg chg="modSp">
          <pc:chgData name="Jamie Yaeger" userId="3751045445_tp_box_2" providerId="OAuth2" clId="{D44AA571-720B-1C45-9372-685E64F815E0}" dt="2023-02-17T01:20:58.694" v="61"/>
          <pc:sldLayoutMkLst>
            <pc:docMk/>
            <pc:sldMasterMk cId="1257770246" sldId="2147483648"/>
            <pc:sldLayoutMk cId="3676227829" sldId="2147483652"/>
          </pc:sldLayoutMkLst>
          <pc:spChg chg="mod">
            <ac:chgData name="Jamie Yaeger" userId="3751045445_tp_box_2" providerId="OAuth2" clId="{D44AA571-720B-1C45-9372-685E64F815E0}" dt="2023-02-17T01:20:58.694" v="61"/>
            <ac:spMkLst>
              <pc:docMk/>
              <pc:sldMasterMk cId="1257770246" sldId="2147483648"/>
              <pc:sldLayoutMk cId="3676227829" sldId="2147483652"/>
              <ac:spMk id="3" creationId="{C4FFB826-0E74-A079-1023-D39BC4BC9FBF}"/>
            </ac:spMkLst>
          </pc:spChg>
          <pc:spChg chg="mod">
            <ac:chgData name="Jamie Yaeger" userId="3751045445_tp_box_2" providerId="OAuth2" clId="{D44AA571-720B-1C45-9372-685E64F815E0}" dt="2023-02-17T01:20:58.694" v="61"/>
            <ac:spMkLst>
              <pc:docMk/>
              <pc:sldMasterMk cId="1257770246" sldId="2147483648"/>
              <pc:sldLayoutMk cId="3676227829" sldId="2147483652"/>
              <ac:spMk id="4" creationId="{C41881CD-279F-0F97-828F-9FC3644BC7C1}"/>
            </ac:spMkLst>
          </pc:spChg>
        </pc:sldLayoutChg>
        <pc:sldLayoutChg chg="modSp">
          <pc:chgData name="Jamie Yaeger" userId="3751045445_tp_box_2" providerId="OAuth2" clId="{D44AA571-720B-1C45-9372-685E64F815E0}" dt="2023-02-17T01:20:58.694" v="61"/>
          <pc:sldLayoutMkLst>
            <pc:docMk/>
            <pc:sldMasterMk cId="1257770246" sldId="2147483648"/>
            <pc:sldLayoutMk cId="2692038829" sldId="2147483653"/>
          </pc:sldLayoutMkLst>
          <pc:spChg chg="mod">
            <ac:chgData name="Jamie Yaeger" userId="3751045445_tp_box_2" providerId="OAuth2" clId="{D44AA571-720B-1C45-9372-685E64F815E0}" dt="2023-02-17T01:20:58.694" v="61"/>
            <ac:spMkLst>
              <pc:docMk/>
              <pc:sldMasterMk cId="1257770246" sldId="2147483648"/>
              <pc:sldLayoutMk cId="2692038829" sldId="2147483653"/>
              <ac:spMk id="3" creationId="{2E347D79-7888-9ACF-3C16-AE7F23EAB057}"/>
            </ac:spMkLst>
          </pc:spChg>
          <pc:spChg chg="mod">
            <ac:chgData name="Jamie Yaeger" userId="3751045445_tp_box_2" providerId="OAuth2" clId="{D44AA571-720B-1C45-9372-685E64F815E0}" dt="2023-02-17T01:20:58.694" v="61"/>
            <ac:spMkLst>
              <pc:docMk/>
              <pc:sldMasterMk cId="1257770246" sldId="2147483648"/>
              <pc:sldLayoutMk cId="2692038829" sldId="2147483653"/>
              <ac:spMk id="4" creationId="{31A694B3-C36B-93D1-9081-6D823F228D3E}"/>
            </ac:spMkLst>
          </pc:spChg>
          <pc:spChg chg="mod">
            <ac:chgData name="Jamie Yaeger" userId="3751045445_tp_box_2" providerId="OAuth2" clId="{D44AA571-720B-1C45-9372-685E64F815E0}" dt="2023-02-17T01:20:58.694" v="61"/>
            <ac:spMkLst>
              <pc:docMk/>
              <pc:sldMasterMk cId="1257770246" sldId="2147483648"/>
              <pc:sldLayoutMk cId="2692038829" sldId="2147483653"/>
              <ac:spMk id="5" creationId="{C9F3F9DC-0F12-A91E-465E-881FCB9C88B1}"/>
            </ac:spMkLst>
          </pc:spChg>
          <pc:spChg chg="mod">
            <ac:chgData name="Jamie Yaeger" userId="3751045445_tp_box_2" providerId="OAuth2" clId="{D44AA571-720B-1C45-9372-685E64F815E0}" dt="2023-02-17T01:20:58.694" v="61"/>
            <ac:spMkLst>
              <pc:docMk/>
              <pc:sldMasterMk cId="1257770246" sldId="2147483648"/>
              <pc:sldLayoutMk cId="2692038829" sldId="2147483653"/>
              <ac:spMk id="6" creationId="{FE34FD5E-6877-779E-3B96-C91F18DA03F1}"/>
            </ac:spMkLst>
          </pc:spChg>
        </pc:sldLayoutChg>
        <pc:sldLayoutChg chg="modSp">
          <pc:chgData name="Jamie Yaeger" userId="3751045445_tp_box_2" providerId="OAuth2" clId="{D44AA571-720B-1C45-9372-685E64F815E0}" dt="2023-02-17T01:20:58.694" v="61"/>
          <pc:sldLayoutMkLst>
            <pc:docMk/>
            <pc:sldMasterMk cId="1257770246" sldId="2147483648"/>
            <pc:sldLayoutMk cId="67045570" sldId="2147483656"/>
          </pc:sldLayoutMkLst>
          <pc:spChg chg="mod">
            <ac:chgData name="Jamie Yaeger" userId="3751045445_tp_box_2" providerId="OAuth2" clId="{D44AA571-720B-1C45-9372-685E64F815E0}" dt="2023-02-17T01:20:58.694" v="61"/>
            <ac:spMkLst>
              <pc:docMk/>
              <pc:sldMasterMk cId="1257770246" sldId="2147483648"/>
              <pc:sldLayoutMk cId="67045570" sldId="2147483656"/>
              <ac:spMk id="3" creationId="{7725244B-382E-9EBE-0A58-682B0875DBE8}"/>
            </ac:spMkLst>
          </pc:spChg>
          <pc:spChg chg="mod">
            <ac:chgData name="Jamie Yaeger" userId="3751045445_tp_box_2" providerId="OAuth2" clId="{D44AA571-720B-1C45-9372-685E64F815E0}" dt="2023-02-17T01:20:58.694" v="61"/>
            <ac:spMkLst>
              <pc:docMk/>
              <pc:sldMasterMk cId="1257770246" sldId="2147483648"/>
              <pc:sldLayoutMk cId="67045570" sldId="2147483656"/>
              <ac:spMk id="4" creationId="{AF13F2AC-2C89-C318-3FE1-0B093FA58EE7}"/>
            </ac:spMkLst>
          </pc:spChg>
        </pc:sldLayoutChg>
        <pc:sldLayoutChg chg="modSp">
          <pc:chgData name="Jamie Yaeger" userId="3751045445_tp_box_2" providerId="OAuth2" clId="{D44AA571-720B-1C45-9372-685E64F815E0}" dt="2023-02-17T01:20:58.694" v="61"/>
          <pc:sldLayoutMkLst>
            <pc:docMk/>
            <pc:sldMasterMk cId="1257770246" sldId="2147483648"/>
            <pc:sldLayoutMk cId="828862149" sldId="2147483657"/>
          </pc:sldLayoutMkLst>
          <pc:spChg chg="mod">
            <ac:chgData name="Jamie Yaeger" userId="3751045445_tp_box_2" providerId="OAuth2" clId="{D44AA571-720B-1C45-9372-685E64F815E0}" dt="2023-02-17T01:20:58.694" v="61"/>
            <ac:spMkLst>
              <pc:docMk/>
              <pc:sldMasterMk cId="1257770246" sldId="2147483648"/>
              <pc:sldLayoutMk cId="828862149" sldId="2147483657"/>
              <ac:spMk id="3" creationId="{2C7A34E5-41A8-9B99-9251-E0AF597D05E7}"/>
            </ac:spMkLst>
          </pc:spChg>
          <pc:spChg chg="mod">
            <ac:chgData name="Jamie Yaeger" userId="3751045445_tp_box_2" providerId="OAuth2" clId="{D44AA571-720B-1C45-9372-685E64F815E0}" dt="2023-02-17T01:20:58.694" v="61"/>
            <ac:spMkLst>
              <pc:docMk/>
              <pc:sldMasterMk cId="1257770246" sldId="2147483648"/>
              <pc:sldLayoutMk cId="828862149" sldId="2147483657"/>
              <ac:spMk id="4" creationId="{3865EDA5-C419-8A12-D340-EDA8FBA540ED}"/>
            </ac:spMkLst>
          </pc:spChg>
        </pc:sldLayoutChg>
        <pc:sldLayoutChg chg="modSp">
          <pc:chgData name="Jamie Yaeger" userId="3751045445_tp_box_2" providerId="OAuth2" clId="{D44AA571-720B-1C45-9372-685E64F815E0}" dt="2023-02-17T01:20:58.694" v="61"/>
          <pc:sldLayoutMkLst>
            <pc:docMk/>
            <pc:sldMasterMk cId="1257770246" sldId="2147483648"/>
            <pc:sldLayoutMk cId="1216616682" sldId="2147483658"/>
          </pc:sldLayoutMkLst>
          <pc:spChg chg="mod">
            <ac:chgData name="Jamie Yaeger" userId="3751045445_tp_box_2" providerId="OAuth2" clId="{D44AA571-720B-1C45-9372-685E64F815E0}" dt="2023-02-17T01:20:58.694" v="61"/>
            <ac:spMkLst>
              <pc:docMk/>
              <pc:sldMasterMk cId="1257770246" sldId="2147483648"/>
              <pc:sldLayoutMk cId="1216616682" sldId="2147483658"/>
              <ac:spMk id="3" creationId="{B8C63ADA-AC9B-E7D6-5A20-CD1B3D0AECF2}"/>
            </ac:spMkLst>
          </pc:spChg>
          <pc:spChg chg="mod">
            <ac:chgData name="Jamie Yaeger" userId="3751045445_tp_box_2" providerId="OAuth2" clId="{D44AA571-720B-1C45-9372-685E64F815E0}" dt="2023-02-17T01:20:58.694" v="61"/>
            <ac:spMkLst>
              <pc:docMk/>
              <pc:sldMasterMk cId="1257770246" sldId="2147483648"/>
              <pc:sldLayoutMk cId="1216616682" sldId="2147483658"/>
              <ac:spMk id="5" creationId="{46411C56-CFA5-81E8-4A9C-5A2E2BB1086E}"/>
            </ac:spMkLst>
          </pc:spChg>
          <pc:spChg chg="mod">
            <ac:chgData name="Jamie Yaeger" userId="3751045445_tp_box_2" providerId="OAuth2" clId="{D44AA571-720B-1C45-9372-685E64F815E0}" dt="2023-02-17T01:20:58.694" v="61"/>
            <ac:spMkLst>
              <pc:docMk/>
              <pc:sldMasterMk cId="1257770246" sldId="2147483648"/>
              <pc:sldLayoutMk cId="1216616682" sldId="2147483658"/>
              <ac:spMk id="6" creationId="{30CA8254-ABA5-660C-48A1-71D3D6CCEA13}"/>
            </ac:spMkLst>
          </pc:spChg>
        </pc:sldLayoutChg>
        <pc:sldLayoutChg chg="modSp">
          <pc:chgData name="Jamie Yaeger" userId="3751045445_tp_box_2" providerId="OAuth2" clId="{D44AA571-720B-1C45-9372-685E64F815E0}" dt="2023-02-17T01:20:58.694" v="61"/>
          <pc:sldLayoutMkLst>
            <pc:docMk/>
            <pc:sldMasterMk cId="1257770246" sldId="2147483648"/>
            <pc:sldLayoutMk cId="3795415211" sldId="2147483659"/>
          </pc:sldLayoutMkLst>
          <pc:spChg chg="mod">
            <ac:chgData name="Jamie Yaeger" userId="3751045445_tp_box_2" providerId="OAuth2" clId="{D44AA571-720B-1C45-9372-685E64F815E0}" dt="2023-02-17T01:20:58.694" v="61"/>
            <ac:spMkLst>
              <pc:docMk/>
              <pc:sldMasterMk cId="1257770246" sldId="2147483648"/>
              <pc:sldLayoutMk cId="3795415211" sldId="2147483659"/>
              <ac:spMk id="3" creationId="{B8C63ADA-AC9B-E7D6-5A20-CD1B3D0AECF2}"/>
            </ac:spMkLst>
          </pc:spChg>
          <pc:spChg chg="mod">
            <ac:chgData name="Jamie Yaeger" userId="3751045445_tp_box_2" providerId="OAuth2" clId="{D44AA571-720B-1C45-9372-685E64F815E0}" dt="2023-02-17T01:20:58.694" v="61"/>
            <ac:spMkLst>
              <pc:docMk/>
              <pc:sldMasterMk cId="1257770246" sldId="2147483648"/>
              <pc:sldLayoutMk cId="3795415211" sldId="2147483659"/>
              <ac:spMk id="8" creationId="{AD7912FB-6BA9-6A50-F64B-0FF0A945D3E3}"/>
            </ac:spMkLst>
          </pc:spChg>
          <pc:spChg chg="mod">
            <ac:chgData name="Jamie Yaeger" userId="3751045445_tp_box_2" providerId="OAuth2" clId="{D44AA571-720B-1C45-9372-685E64F815E0}" dt="2023-02-17T01:20:58.694" v="61"/>
            <ac:spMkLst>
              <pc:docMk/>
              <pc:sldMasterMk cId="1257770246" sldId="2147483648"/>
              <pc:sldLayoutMk cId="3795415211" sldId="2147483659"/>
              <ac:spMk id="9" creationId="{86129DDB-D101-09D0-435F-421B980F4B0C}"/>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4EB614F-FE9A-6C41-4743-C201253C22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EAA529F-374A-3957-D678-1EE0909AC2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B4952B-B18B-1249-8C10-44B030A28D44}" type="datetimeFigureOut">
              <a:rPr lang="en-US" smtClean="0"/>
              <a:t>2/16/23</a:t>
            </a:fld>
            <a:endParaRPr lang="en-US"/>
          </a:p>
        </p:txBody>
      </p:sp>
      <p:sp>
        <p:nvSpPr>
          <p:cNvPr id="4" name="Footer Placeholder 3">
            <a:extLst>
              <a:ext uri="{FF2B5EF4-FFF2-40B4-BE49-F238E27FC236}">
                <a16:creationId xmlns:a16="http://schemas.microsoft.com/office/drawing/2014/main" id="{6B125DA5-B3DF-AE78-11BE-43DD6849388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5C795C-0AAB-7315-39A5-E5F160663B0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4604DE3-AAC7-374A-B7D8-C00D5E295E30}" type="slidenum">
              <a:rPr lang="en-US" smtClean="0"/>
              <a:t>‹#›</a:t>
            </a:fld>
            <a:endParaRPr lang="en-US"/>
          </a:p>
        </p:txBody>
      </p:sp>
    </p:spTree>
    <p:extLst>
      <p:ext uri="{BB962C8B-B14F-4D97-AF65-F5344CB8AC3E}">
        <p14:creationId xmlns:p14="http://schemas.microsoft.com/office/powerpoint/2010/main" val="3152991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BB8808-8969-7344-A9F7-2461801DD09E}" type="datetimeFigureOut">
              <a:rPr lang="en-US" smtClean="0"/>
              <a:t>2/16/23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59E931-C942-3E49-AA16-7FF92778FC7C}" type="slidenum">
              <a:rPr lang="en-US" smtClean="0"/>
              <a:t>‹#›</a:t>
            </a:fld>
            <a:endParaRPr lang="en-US"/>
          </a:p>
        </p:txBody>
      </p:sp>
    </p:spTree>
    <p:extLst>
      <p:ext uri="{BB962C8B-B14F-4D97-AF65-F5344CB8AC3E}">
        <p14:creationId xmlns:p14="http://schemas.microsoft.com/office/powerpoint/2010/main" val="2966840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a:solidFill>
                  <a:srgbClr val="000000"/>
                </a:solidFill>
                <a:uFill>
                  <a:solidFill>
                    <a:srgbClr val="FFFFFF"/>
                  </a:solidFill>
                </a:uFill>
                <a:latin typeface="+mn-lt"/>
              </a:rPr>
              <a:t>There is no question about the need for bucket rescue. When we think of bucket rescue, most of us think of someone being electrocuted and being able to remove them from a bucket truck. Let’s think about some things that should be in place  before we send a person up in an aerial device.</a:t>
            </a:r>
          </a:p>
          <a:p>
            <a:pPr marL="342720" indent="-342720">
              <a:spcBef>
                <a:spcPts val="598"/>
              </a:spcBef>
            </a:pPr>
            <a:endParaRPr lang="en-US" sz="1200" b="0" strike="noStrike" spc="-1" dirty="0">
              <a:solidFill>
                <a:srgbClr val="000000"/>
              </a:solidFill>
              <a:uFill>
                <a:solidFill>
                  <a:srgbClr val="FFFFFF"/>
                </a:solidFill>
              </a:uFill>
              <a:latin typeface="+mn-lt"/>
            </a:endParaRPr>
          </a:p>
          <a:p>
            <a:pPr marL="342720" indent="-342720">
              <a:spcBef>
                <a:spcPts val="598"/>
              </a:spcBef>
            </a:pPr>
            <a:r>
              <a:rPr lang="en-US" sz="1200" b="0" strike="noStrike" spc="-1" dirty="0">
                <a:solidFill>
                  <a:srgbClr val="000000"/>
                </a:solidFill>
                <a:uFill>
                  <a:solidFill>
                    <a:srgbClr val="FFFFFF"/>
                  </a:solidFill>
                </a:uFill>
                <a:latin typeface="+mn-lt"/>
              </a:rPr>
              <a:t>When would someone need to be rescued from a raised aerial lift?</a:t>
            </a:r>
          </a:p>
          <a:p>
            <a:pPr marL="342720" indent="-342720">
              <a:spcBef>
                <a:spcPts val="598"/>
              </a:spcBef>
              <a:buFont typeface="Arial" panose="020B0604020202020204" pitchFamily="34" charset="0"/>
              <a:buChar char="•"/>
            </a:pPr>
            <a:r>
              <a:rPr lang="en-US" sz="1200" b="0" strike="noStrike" spc="-1" dirty="0">
                <a:solidFill>
                  <a:srgbClr val="000000"/>
                </a:solidFill>
                <a:uFill>
                  <a:solidFill>
                    <a:srgbClr val="FFFFFF"/>
                  </a:solidFill>
                </a:uFill>
                <a:latin typeface="+mn-lt"/>
              </a:rPr>
              <a:t>Electrical contact injury</a:t>
            </a:r>
          </a:p>
          <a:p>
            <a:pPr marL="342720" indent="-342720">
              <a:spcBef>
                <a:spcPts val="598"/>
              </a:spcBef>
              <a:buFont typeface="Arial" panose="020B0604020202020204" pitchFamily="34" charset="0"/>
              <a:buChar char="•"/>
            </a:pPr>
            <a:r>
              <a:rPr lang="en-US" sz="1200" b="0" strike="noStrike" spc="-1" dirty="0">
                <a:solidFill>
                  <a:srgbClr val="000000"/>
                </a:solidFill>
                <a:uFill>
                  <a:solidFill>
                    <a:srgbClr val="FFFFFF"/>
                  </a:solidFill>
                </a:uFill>
                <a:latin typeface="+mn-lt"/>
              </a:rPr>
              <a:t>Heat stroke</a:t>
            </a:r>
          </a:p>
          <a:p>
            <a:pPr marL="342720" indent="-342720">
              <a:spcBef>
                <a:spcPts val="598"/>
              </a:spcBef>
              <a:buFont typeface="Arial" panose="020B0604020202020204" pitchFamily="34" charset="0"/>
              <a:buChar char="•"/>
            </a:pPr>
            <a:r>
              <a:rPr lang="en-US" sz="1200" b="0" strike="noStrike" spc="-1" dirty="0">
                <a:solidFill>
                  <a:srgbClr val="000000"/>
                </a:solidFill>
                <a:uFill>
                  <a:solidFill>
                    <a:srgbClr val="FFFFFF"/>
                  </a:solidFill>
                </a:uFill>
                <a:latin typeface="+mn-lt"/>
              </a:rPr>
              <a:t>Fainted</a:t>
            </a:r>
          </a:p>
          <a:p>
            <a:pPr marL="342720" indent="-342720">
              <a:spcBef>
                <a:spcPts val="598"/>
              </a:spcBef>
              <a:buFont typeface="Arial" panose="020B0604020202020204" pitchFamily="34" charset="0"/>
              <a:buChar char="•"/>
            </a:pPr>
            <a:r>
              <a:rPr lang="en-US" sz="1200" b="0" strike="noStrike" spc="-1" dirty="0">
                <a:solidFill>
                  <a:srgbClr val="000000"/>
                </a:solidFill>
                <a:uFill>
                  <a:solidFill>
                    <a:srgbClr val="FFFFFF"/>
                  </a:solidFill>
                </a:uFill>
                <a:latin typeface="+mn-lt"/>
              </a:rPr>
              <a:t>Heart problem</a:t>
            </a:r>
          </a:p>
          <a:p>
            <a:pPr marL="342720" indent="-342720">
              <a:spcBef>
                <a:spcPts val="598"/>
              </a:spcBef>
              <a:buFont typeface="Arial" panose="020B0604020202020204" pitchFamily="34" charset="0"/>
              <a:buChar char="•"/>
            </a:pPr>
            <a:r>
              <a:rPr lang="en-US" sz="1200" b="0" strike="noStrike" spc="-1" dirty="0">
                <a:solidFill>
                  <a:srgbClr val="000000"/>
                </a:solidFill>
                <a:uFill>
                  <a:solidFill>
                    <a:srgbClr val="FFFFFF"/>
                  </a:solidFill>
                </a:uFill>
                <a:latin typeface="+mn-lt"/>
              </a:rPr>
              <a:t>Insect bite – allergic reaction </a:t>
            </a:r>
          </a:p>
          <a:p>
            <a:pPr marL="342720" indent="-342720">
              <a:spcBef>
                <a:spcPts val="598"/>
              </a:spcBef>
              <a:buFont typeface="Arial" panose="020B0604020202020204" pitchFamily="34" charset="0"/>
              <a:buChar char="•"/>
            </a:pPr>
            <a:r>
              <a:rPr lang="en-US" sz="1200" b="0" strike="noStrike" spc="-1" dirty="0">
                <a:solidFill>
                  <a:srgbClr val="000000"/>
                </a:solidFill>
                <a:uFill>
                  <a:solidFill>
                    <a:srgbClr val="FFFFFF"/>
                  </a:solidFill>
                </a:uFill>
                <a:latin typeface="+mn-lt"/>
              </a:rPr>
              <a:t>Pulled, strained muscles</a:t>
            </a:r>
          </a:p>
        </p:txBody>
      </p:sp>
      <p:sp>
        <p:nvSpPr>
          <p:cNvPr id="4" name="Slide Number Placeholder 3"/>
          <p:cNvSpPr>
            <a:spLocks noGrp="1"/>
          </p:cNvSpPr>
          <p:nvPr>
            <p:ph type="sldNum" sz="quarter" idx="5"/>
          </p:nvPr>
        </p:nvSpPr>
        <p:spPr/>
        <p:txBody>
          <a:bodyPr/>
          <a:lstStyle/>
          <a:p>
            <a:fld id="{4B59E931-C942-3E49-AA16-7FF92778FC7C}" type="slidenum">
              <a:rPr lang="en-US" smtClean="0"/>
              <a:t>1</a:t>
            </a:fld>
            <a:endParaRPr lang="en-US"/>
          </a:p>
        </p:txBody>
      </p:sp>
    </p:spTree>
    <p:extLst>
      <p:ext uri="{BB962C8B-B14F-4D97-AF65-F5344CB8AC3E}">
        <p14:creationId xmlns:p14="http://schemas.microsoft.com/office/powerpoint/2010/main" val="2263779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680" lvl="1" indent="-285480">
              <a:spcBef>
                <a:spcPts val="598"/>
              </a:spcBef>
            </a:pPr>
            <a:r>
              <a:rPr lang="en-US" sz="2400" b="1" strike="noStrike" spc="-1" dirty="0">
                <a:solidFill>
                  <a:srgbClr val="000000"/>
                </a:solidFill>
                <a:uFill>
                  <a:solidFill>
                    <a:srgbClr val="FFFFFF"/>
                  </a:solidFill>
                </a:uFill>
                <a:latin typeface="+mn-lt"/>
              </a:rPr>
              <a:t>Special Situations</a:t>
            </a:r>
          </a:p>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Real life situations are not as ideal as practice sessions</a:t>
            </a:r>
          </a:p>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Possible problem situations:</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Truck won’t operate</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Bucket between phases, cable TV, phone cable, guy in the way</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Victim hanging out of bucket</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Bucket still energized</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Truck is energized</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Bucket is on fire</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Victim wedged in bucket</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Other</a:t>
            </a:r>
          </a:p>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Always be alert to the safety of everyone involved</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10</a:t>
            </a:fld>
            <a:endParaRPr lang="en-US"/>
          </a:p>
        </p:txBody>
      </p:sp>
    </p:spTree>
    <p:extLst>
      <p:ext uri="{BB962C8B-B14F-4D97-AF65-F5344CB8AC3E}">
        <p14:creationId xmlns:p14="http://schemas.microsoft.com/office/powerpoint/2010/main" val="793263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11</a:t>
            </a:fld>
            <a:endParaRPr lang="en-US"/>
          </a:p>
        </p:txBody>
      </p:sp>
    </p:spTree>
    <p:extLst>
      <p:ext uri="{BB962C8B-B14F-4D97-AF65-F5344CB8AC3E}">
        <p14:creationId xmlns:p14="http://schemas.microsoft.com/office/powerpoint/2010/main" val="5817884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Discuss how to get victim out of each type of aerial lift in your company</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Tilt bucket</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Block and tackle</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Manual lifting</a:t>
            </a:r>
          </a:p>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Consider position of bucket to get the person out of the bucket</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Bucket sitting on the ground</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Above the cab</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Elevated beside the truck</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12</a:t>
            </a:fld>
            <a:endParaRPr lang="en-US"/>
          </a:p>
        </p:txBody>
      </p:sp>
    </p:spTree>
    <p:extLst>
      <p:ext uri="{BB962C8B-B14F-4D97-AF65-F5344CB8AC3E}">
        <p14:creationId xmlns:p14="http://schemas.microsoft.com/office/powerpoint/2010/main" val="280550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Practice </a:t>
            </a:r>
            <a:r>
              <a:rPr lang="en-US"/>
              <a:t>using overcenter </a:t>
            </a:r>
            <a:r>
              <a:rPr lang="en-US" dirty="0"/>
              <a:t>lower controls on various types of trucks</a:t>
            </a:r>
          </a:p>
        </p:txBody>
      </p:sp>
      <p:sp>
        <p:nvSpPr>
          <p:cNvPr id="4" name="Slide Number Placeholder 3"/>
          <p:cNvSpPr>
            <a:spLocks noGrp="1"/>
          </p:cNvSpPr>
          <p:nvPr>
            <p:ph type="sldNum" sz="quarter" idx="5"/>
          </p:nvPr>
        </p:nvSpPr>
        <p:spPr/>
        <p:txBody>
          <a:bodyPr/>
          <a:lstStyle/>
          <a:p>
            <a:fld id="{4B59E931-C942-3E49-AA16-7FF92778FC7C}" type="slidenum">
              <a:rPr lang="en-US" smtClean="0"/>
              <a:t>13</a:t>
            </a:fld>
            <a:endParaRPr lang="en-US"/>
          </a:p>
        </p:txBody>
      </p:sp>
    </p:spTree>
    <p:extLst>
      <p:ext uri="{BB962C8B-B14F-4D97-AF65-F5344CB8AC3E}">
        <p14:creationId xmlns:p14="http://schemas.microsoft.com/office/powerpoint/2010/main" val="41553117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680" lvl="1" indent="-285480">
              <a:spcBef>
                <a:spcPts val="598"/>
              </a:spcBef>
            </a:pPr>
            <a:r>
              <a:rPr lang="en-US" sz="2400" b="1" strike="noStrike" spc="-1" dirty="0">
                <a:solidFill>
                  <a:srgbClr val="000000"/>
                </a:solidFill>
                <a:uFill>
                  <a:solidFill>
                    <a:srgbClr val="FFFFFF"/>
                  </a:solidFill>
                </a:uFill>
                <a:latin typeface="+mn-lt"/>
              </a:rPr>
              <a:t>Discuss where rescue devices are located on each aerial lift</a:t>
            </a:r>
          </a:p>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If located in bin on side of unit:</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Will rescue device be accessible when boom is in lowered position</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Has rescue device been covered by other items (not accessible) </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Is rescue device clearly marked</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Is rescue device location clearly marked</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14</a:t>
            </a:fld>
            <a:endParaRPr lang="en-US"/>
          </a:p>
        </p:txBody>
      </p:sp>
    </p:spTree>
    <p:extLst>
      <p:ext uri="{BB962C8B-B14F-4D97-AF65-F5344CB8AC3E}">
        <p14:creationId xmlns:p14="http://schemas.microsoft.com/office/powerpoint/2010/main" val="26858213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Many different types of devices</a:t>
            </a:r>
          </a:p>
          <a:p>
            <a:pPr marL="171450" indent="-171450">
              <a:buFont typeface="Arial" panose="020B0604020202020204" pitchFamily="34" charset="0"/>
              <a:buChar char="•"/>
            </a:pPr>
            <a:r>
              <a:rPr lang="en-US" dirty="0"/>
              <a:t>A handline with a figure 8 works well and is not very expensive</a:t>
            </a:r>
          </a:p>
          <a:p>
            <a:pPr marL="171450" indent="-171450">
              <a:buFont typeface="Arial" panose="020B0604020202020204" pitchFamily="34" charset="0"/>
              <a:buChar char="•"/>
            </a:pPr>
            <a:r>
              <a:rPr lang="en-US" dirty="0"/>
              <a:t>Don’t forget to remove the lanyard from the attachment</a:t>
            </a:r>
          </a:p>
        </p:txBody>
      </p:sp>
      <p:sp>
        <p:nvSpPr>
          <p:cNvPr id="4" name="Slide Number Placeholder 3"/>
          <p:cNvSpPr>
            <a:spLocks noGrp="1"/>
          </p:cNvSpPr>
          <p:nvPr>
            <p:ph type="sldNum" sz="quarter" idx="5"/>
          </p:nvPr>
        </p:nvSpPr>
        <p:spPr/>
        <p:txBody>
          <a:bodyPr/>
          <a:lstStyle/>
          <a:p>
            <a:fld id="{4B59E931-C942-3E49-AA16-7FF92778FC7C}" type="slidenum">
              <a:rPr lang="en-US" smtClean="0"/>
              <a:t>16</a:t>
            </a:fld>
            <a:endParaRPr lang="en-US"/>
          </a:p>
        </p:txBody>
      </p:sp>
    </p:spTree>
    <p:extLst>
      <p:ext uri="{BB962C8B-B14F-4D97-AF65-F5344CB8AC3E}">
        <p14:creationId xmlns:p14="http://schemas.microsoft.com/office/powerpoint/2010/main" val="2351378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17</a:t>
            </a:fld>
            <a:endParaRPr lang="en-US"/>
          </a:p>
        </p:txBody>
      </p:sp>
    </p:spTree>
    <p:extLst>
      <p:ext uri="{BB962C8B-B14F-4D97-AF65-F5344CB8AC3E}">
        <p14:creationId xmlns:p14="http://schemas.microsoft.com/office/powerpoint/2010/main" val="2906565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19</a:t>
            </a:fld>
            <a:endParaRPr lang="en-US"/>
          </a:p>
        </p:txBody>
      </p:sp>
    </p:spTree>
    <p:extLst>
      <p:ext uri="{BB962C8B-B14F-4D97-AF65-F5344CB8AC3E}">
        <p14:creationId xmlns:p14="http://schemas.microsoft.com/office/powerpoint/2010/main" val="138862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598"/>
              </a:spcBef>
              <a:buClr>
                <a:srgbClr val="0000FF"/>
              </a:buClr>
              <a:buSzPct val="75000"/>
              <a:buFont typeface="Arial" panose="020B0604020202020204" pitchFamily="34" charset="0"/>
              <a:buChar char="•"/>
            </a:pPr>
            <a:r>
              <a:rPr lang="en-US" sz="1200" b="0" strike="noStrike" spc="-1" dirty="0">
                <a:solidFill>
                  <a:srgbClr val="000000"/>
                </a:solidFill>
                <a:uFill>
                  <a:solidFill>
                    <a:srgbClr val="FFFFFF"/>
                  </a:solidFill>
                </a:uFill>
                <a:latin typeface="+mn-lt"/>
              </a:rPr>
              <a:t>It is vital for employees to know and be skillful in procedures for an aerial lift rescue. </a:t>
            </a:r>
          </a:p>
          <a:p>
            <a:pPr marL="171450" indent="-171450">
              <a:spcBef>
                <a:spcPts val="598"/>
              </a:spcBef>
              <a:buClr>
                <a:srgbClr val="0000FF"/>
              </a:buClr>
              <a:buSzPct val="75000"/>
              <a:buFont typeface="Arial" panose="020B0604020202020204" pitchFamily="34" charset="0"/>
              <a:buChar char="•"/>
            </a:pPr>
            <a:r>
              <a:rPr lang="en-US" sz="1200" b="0" strike="noStrike" spc="-1" dirty="0">
                <a:solidFill>
                  <a:srgbClr val="000000"/>
                </a:solidFill>
                <a:uFill>
                  <a:solidFill>
                    <a:srgbClr val="FFFFFF"/>
                  </a:solidFill>
                </a:uFill>
                <a:latin typeface="+mn-lt"/>
              </a:rPr>
              <a:t>In an emergency, when one of our fellow workers becomes ill or injured, we must be able to act quickly and correctly.</a:t>
            </a:r>
          </a:p>
          <a:p>
            <a:pPr marL="171450" indent="-171450">
              <a:spcBef>
                <a:spcPts val="598"/>
              </a:spcBef>
              <a:buClr>
                <a:srgbClr val="0000FF"/>
              </a:buClr>
              <a:buSzPct val="75000"/>
              <a:buFont typeface="Arial" panose="020B0604020202020204" pitchFamily="34" charset="0"/>
              <a:buChar char="•"/>
            </a:pPr>
            <a:r>
              <a:rPr lang="en-US" sz="1200" b="0" strike="noStrike" spc="-1" dirty="0">
                <a:solidFill>
                  <a:srgbClr val="000000"/>
                </a:solidFill>
                <a:uFill>
                  <a:solidFill>
                    <a:srgbClr val="FFFFFF"/>
                  </a:solidFill>
                </a:uFill>
                <a:latin typeface="+mn-lt"/>
              </a:rPr>
              <a:t>Practice is one way to ensure that you will be ready and able to respond in an emergency.</a:t>
            </a:r>
          </a:p>
          <a:p>
            <a:pPr marL="171450" indent="-171450">
              <a:spcBef>
                <a:spcPts val="598"/>
              </a:spcBef>
              <a:buClr>
                <a:srgbClr val="0000FF"/>
              </a:buClr>
              <a:buSzPct val="75000"/>
              <a:buFont typeface="Arial" panose="020B0604020202020204" pitchFamily="34" charset="0"/>
              <a:buChar char="•"/>
            </a:pPr>
            <a:r>
              <a:rPr lang="en-US" sz="1200" b="0" strike="noStrike" spc="-1" dirty="0">
                <a:solidFill>
                  <a:srgbClr val="000000"/>
                </a:solidFill>
                <a:uFill>
                  <a:solidFill>
                    <a:srgbClr val="FFFFFF"/>
                  </a:solidFill>
                </a:uFill>
                <a:latin typeface="+mn-lt"/>
              </a:rPr>
              <a:t>Remember that it’s YOUR RESPONSIBILITY to see that your partner can RESCUE YOU if you are injured.</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20</a:t>
            </a:fld>
            <a:endParaRPr lang="en-US"/>
          </a:p>
        </p:txBody>
      </p:sp>
    </p:spTree>
    <p:extLst>
      <p:ext uri="{BB962C8B-B14F-4D97-AF65-F5344CB8AC3E}">
        <p14:creationId xmlns:p14="http://schemas.microsoft.com/office/powerpoint/2010/main" val="3247359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dirty="0"/>
              <a:t> True</a:t>
            </a:r>
          </a:p>
          <a:p>
            <a:pPr marL="514350" indent="-514350">
              <a:buFont typeface="+mj-lt"/>
              <a:buAutoNum type="arabicPeriod"/>
            </a:pPr>
            <a:r>
              <a:rPr lang="en-US" dirty="0"/>
              <a:t> True</a:t>
            </a:r>
          </a:p>
          <a:p>
            <a:pPr marL="514350" indent="-514350">
              <a:buFont typeface="+mj-lt"/>
              <a:buAutoNum type="arabicPeriod"/>
            </a:pPr>
            <a:r>
              <a:rPr lang="en-US" dirty="0"/>
              <a:t> True</a:t>
            </a:r>
          </a:p>
          <a:p>
            <a:pPr marL="514350" indent="-514350">
              <a:buFont typeface="+mj-lt"/>
              <a:buAutoNum type="arabicPeriod"/>
            </a:pPr>
            <a:r>
              <a:rPr lang="en-US" dirty="0"/>
              <a:t> False</a:t>
            </a:r>
          </a:p>
          <a:p>
            <a:pPr marL="514350" indent="-514350">
              <a:buFont typeface="+mj-lt"/>
              <a:buAutoNum type="arabicPeriod"/>
            </a:pPr>
            <a:r>
              <a:rPr lang="en-US" dirty="0"/>
              <a:t> False</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21</a:t>
            </a:fld>
            <a:endParaRPr lang="en-US"/>
          </a:p>
        </p:txBody>
      </p:sp>
    </p:spTree>
    <p:extLst>
      <p:ext uri="{BB962C8B-B14F-4D97-AF65-F5344CB8AC3E}">
        <p14:creationId xmlns:p14="http://schemas.microsoft.com/office/powerpoint/2010/main" val="2529653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a:t>
            </a:fld>
            <a:endParaRPr lang="en-US"/>
          </a:p>
        </p:txBody>
      </p:sp>
    </p:spTree>
    <p:extLst>
      <p:ext uri="{BB962C8B-B14F-4D97-AF65-F5344CB8AC3E}">
        <p14:creationId xmlns:p14="http://schemas.microsoft.com/office/powerpoint/2010/main" val="1127185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startAt="6"/>
            </a:pPr>
            <a:r>
              <a:rPr lang="en-US" dirty="0"/>
              <a:t> True</a:t>
            </a:r>
          </a:p>
          <a:p>
            <a:pPr marL="514350" indent="-514350">
              <a:buFont typeface="+mj-lt"/>
              <a:buAutoNum type="arabicPeriod" startAt="6"/>
            </a:pPr>
            <a:r>
              <a:rPr lang="en-US" dirty="0"/>
              <a:t> False</a:t>
            </a:r>
          </a:p>
          <a:p>
            <a:pPr marL="514350" indent="-514350">
              <a:buFont typeface="+mj-lt"/>
              <a:buAutoNum type="arabicPeriod" startAt="6"/>
            </a:pPr>
            <a:r>
              <a:rPr lang="en-US" dirty="0"/>
              <a:t> True</a:t>
            </a:r>
          </a:p>
          <a:p>
            <a:pPr marL="514350" indent="-514350">
              <a:buFont typeface="+mj-lt"/>
              <a:buAutoNum type="arabicPeriod" startAt="6"/>
            </a:pPr>
            <a:r>
              <a:rPr lang="en-US" dirty="0"/>
              <a:t> False</a:t>
            </a:r>
          </a:p>
          <a:p>
            <a:pPr marL="514350" indent="-514350">
              <a:buFont typeface="+mj-lt"/>
              <a:buAutoNum type="arabicPeriod" startAt="6"/>
            </a:pPr>
            <a:r>
              <a:rPr lang="en-US" dirty="0"/>
              <a:t> False</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22</a:t>
            </a:fld>
            <a:endParaRPr lang="en-US"/>
          </a:p>
        </p:txBody>
      </p:sp>
    </p:spTree>
    <p:extLst>
      <p:ext uri="{BB962C8B-B14F-4D97-AF65-F5344CB8AC3E}">
        <p14:creationId xmlns:p14="http://schemas.microsoft.com/office/powerpoint/2010/main" val="2745426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Job Briefing</a:t>
            </a:r>
          </a:p>
          <a:p>
            <a:pPr marL="171450" indent="-171450">
              <a:buFont typeface="Arial" panose="020B0604020202020204" pitchFamily="34" charset="0"/>
              <a:buChar char="•"/>
            </a:pPr>
            <a:r>
              <a:rPr lang="en-US" dirty="0"/>
              <a:t>Make sure everyone at the job site knows what your location is</a:t>
            </a:r>
          </a:p>
          <a:p>
            <a:pPr marL="171450" indent="-171450">
              <a:buFont typeface="Arial" panose="020B0604020202020204" pitchFamily="34" charset="0"/>
              <a:buChar char="•"/>
            </a:pPr>
            <a:r>
              <a:rPr lang="en-US" dirty="0"/>
              <a:t>Be sure everyone at the job site knows the circuit you are working on</a:t>
            </a:r>
          </a:p>
          <a:p>
            <a:pPr marL="171450" indent="-171450">
              <a:buFont typeface="Arial" panose="020B0604020202020204" pitchFamily="34" charset="0"/>
              <a:buChar char="•"/>
            </a:pPr>
            <a:r>
              <a:rPr lang="en-US" dirty="0"/>
              <a:t>Be sure everyone at the job site knows how to operate the bucket from the lower control</a:t>
            </a:r>
          </a:p>
          <a:p>
            <a:pPr marL="171450" indent="-171450">
              <a:buFont typeface="Arial" panose="020B0604020202020204" pitchFamily="34" charset="0"/>
              <a:buChar char="•"/>
            </a:pPr>
            <a:r>
              <a:rPr lang="en-US" dirty="0"/>
              <a:t>Make sure everyone knows how to make a mayday call</a:t>
            </a:r>
          </a:p>
          <a:p>
            <a:pPr marL="171450" indent="-171450">
              <a:buFont typeface="Arial" panose="020B0604020202020204" pitchFamily="34" charset="0"/>
              <a:buChar char="•"/>
            </a:pPr>
            <a:r>
              <a:rPr lang="en-US" dirty="0"/>
              <a:t>Make sure everyone is current in First Aid/CPR techniques</a:t>
            </a:r>
          </a:p>
          <a:p>
            <a:pPr marL="171450" indent="-171450">
              <a:buFont typeface="Arial" panose="020B0604020202020204" pitchFamily="34" charset="0"/>
              <a:buChar char="•"/>
            </a:pPr>
            <a:r>
              <a:rPr lang="en-US" dirty="0"/>
              <a:t>Make sure everyone knows the hazards involved with a rescue should an accident occur</a:t>
            </a:r>
          </a:p>
        </p:txBody>
      </p:sp>
      <p:sp>
        <p:nvSpPr>
          <p:cNvPr id="4" name="Slide Number Placeholder 3"/>
          <p:cNvSpPr>
            <a:spLocks noGrp="1"/>
          </p:cNvSpPr>
          <p:nvPr>
            <p:ph type="sldNum" sz="quarter" idx="5"/>
          </p:nvPr>
        </p:nvSpPr>
        <p:spPr/>
        <p:txBody>
          <a:bodyPr/>
          <a:lstStyle/>
          <a:p>
            <a:fld id="{4B59E931-C942-3E49-AA16-7FF92778FC7C}" type="slidenum">
              <a:rPr lang="en-US" smtClean="0"/>
              <a:t>3</a:t>
            </a:fld>
            <a:endParaRPr lang="en-US"/>
          </a:p>
        </p:txBody>
      </p:sp>
    </p:spTree>
    <p:extLst>
      <p:ext uri="{BB962C8B-B14F-4D97-AF65-F5344CB8AC3E}">
        <p14:creationId xmlns:p14="http://schemas.microsoft.com/office/powerpoint/2010/main" val="3847139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Buckets that do not reach the ground</a:t>
            </a:r>
          </a:p>
          <a:p>
            <a:pPr marL="171450" indent="-171450">
              <a:buFont typeface="Arial" panose="020B0604020202020204" pitchFamily="34" charset="0"/>
              <a:buChar char="•"/>
            </a:pPr>
            <a:r>
              <a:rPr lang="en-US" b="0" dirty="0"/>
              <a:t>Rescue blocks must be used</a:t>
            </a:r>
          </a:p>
          <a:p>
            <a:pPr marL="171450" indent="-171450">
              <a:spcBef>
                <a:spcPts val="598"/>
              </a:spcBef>
              <a:buClr>
                <a:srgbClr val="0000FF"/>
              </a:buClr>
              <a:buSzPct val="75000"/>
              <a:buFont typeface="Arial" panose="020B0604020202020204" pitchFamily="34" charset="0"/>
              <a:buChar char="•"/>
            </a:pPr>
            <a:r>
              <a:rPr lang="en-US" sz="1200" b="0" strike="noStrike" spc="-1" dirty="0">
                <a:solidFill>
                  <a:srgbClr val="000000"/>
                </a:solidFill>
                <a:uFill>
                  <a:solidFill>
                    <a:srgbClr val="FFFFFF"/>
                  </a:solidFill>
                </a:uFill>
                <a:latin typeface="+mn-lt"/>
              </a:rPr>
              <a:t>Points to be considered:</a:t>
            </a:r>
          </a:p>
          <a:p>
            <a:pPr marL="799920" lvl="1" indent="-342720">
              <a:spcBef>
                <a:spcPts val="598"/>
              </a:spcBef>
              <a:buFont typeface="+mj-lt"/>
              <a:buAutoNum type="arabicParenR"/>
            </a:pPr>
            <a:r>
              <a:rPr lang="en-US" sz="1200" b="0" i="0" strike="noStrike" spc="-1" dirty="0">
                <a:solidFill>
                  <a:srgbClr val="000000"/>
                </a:solidFill>
                <a:uFill>
                  <a:solidFill>
                    <a:srgbClr val="FFFFFF"/>
                  </a:solidFill>
                </a:uFill>
                <a:latin typeface="+mn-lt"/>
              </a:rPr>
              <a:t>Who is the most important person at the scene of an emergency?</a:t>
            </a:r>
          </a:p>
          <a:p>
            <a:pPr marL="1257120" lvl="2" indent="-342720">
              <a:spcBef>
                <a:spcPts val="598"/>
              </a:spcBef>
              <a:buFont typeface="+mj-lt"/>
              <a:buAutoNum type="alphaLcParenR"/>
            </a:pPr>
            <a:r>
              <a:rPr lang="en-US" sz="1200" b="0" strike="noStrike" spc="-1" dirty="0">
                <a:solidFill>
                  <a:srgbClr val="000000"/>
                </a:solidFill>
                <a:uFill>
                  <a:solidFill>
                    <a:srgbClr val="FFFFFF"/>
                  </a:solidFill>
                </a:uFill>
                <a:latin typeface="+mn-lt"/>
              </a:rPr>
              <a:t>Discuss possible answers:</a:t>
            </a:r>
          </a:p>
          <a:p>
            <a:pPr marL="1714320" lvl="3" indent="-342720">
              <a:spcBef>
                <a:spcPts val="598"/>
              </a:spcBef>
              <a:buFont typeface="Wingdings" pitchFamily="2" charset="2"/>
              <a:buChar char="Ø"/>
            </a:pPr>
            <a:r>
              <a:rPr lang="en-US" sz="1200" b="0" strike="noStrike" spc="-1" dirty="0">
                <a:solidFill>
                  <a:srgbClr val="000000"/>
                </a:solidFill>
                <a:uFill>
                  <a:solidFill>
                    <a:srgbClr val="FFFFFF"/>
                  </a:solidFill>
                </a:uFill>
                <a:latin typeface="+mn-lt"/>
              </a:rPr>
              <a:t>Victim</a:t>
            </a:r>
          </a:p>
          <a:p>
            <a:pPr marL="1714320" lvl="3" indent="-342720">
              <a:spcBef>
                <a:spcPts val="598"/>
              </a:spcBef>
              <a:buFont typeface="Wingdings" pitchFamily="2" charset="2"/>
              <a:buChar char="Ø"/>
            </a:pPr>
            <a:r>
              <a:rPr lang="en-US" sz="1200" b="0" strike="noStrike" spc="-1" dirty="0">
                <a:solidFill>
                  <a:srgbClr val="000000"/>
                </a:solidFill>
                <a:uFill>
                  <a:solidFill>
                    <a:srgbClr val="FFFFFF"/>
                  </a:solidFill>
                </a:uFill>
                <a:latin typeface="+mn-lt"/>
              </a:rPr>
              <a:t>Rescuer</a:t>
            </a:r>
          </a:p>
          <a:p>
            <a:pPr marL="1257120" lvl="2" indent="-342720">
              <a:spcBef>
                <a:spcPts val="598"/>
              </a:spcBef>
              <a:buFont typeface="+mj-lt"/>
              <a:buAutoNum type="alphaLcParenR"/>
            </a:pPr>
            <a:r>
              <a:rPr lang="en-US" sz="1200" b="0" strike="noStrike" spc="-1" dirty="0">
                <a:solidFill>
                  <a:srgbClr val="000000"/>
                </a:solidFill>
                <a:uFill>
                  <a:solidFill>
                    <a:srgbClr val="FFFFFF"/>
                  </a:solidFill>
                </a:uFill>
                <a:latin typeface="+mn-lt"/>
              </a:rPr>
              <a:t>The RESCUER is the most important person at the scene of an emergency</a:t>
            </a:r>
          </a:p>
          <a:p>
            <a:pPr marL="799920" lvl="1" indent="-342720">
              <a:spcBef>
                <a:spcPts val="598"/>
              </a:spcBef>
              <a:buFont typeface="+mj-lt"/>
              <a:buAutoNum type="arabicParenR"/>
            </a:pPr>
            <a:r>
              <a:rPr lang="en-US" sz="1200" b="0" i="0" strike="noStrike" spc="-1" dirty="0">
                <a:solidFill>
                  <a:srgbClr val="000000"/>
                </a:solidFill>
                <a:uFill>
                  <a:solidFill>
                    <a:srgbClr val="FFFFFF"/>
                  </a:solidFill>
                </a:uFill>
                <a:latin typeface="+mn-lt"/>
              </a:rPr>
              <a:t>Why?</a:t>
            </a:r>
          </a:p>
          <a:p>
            <a:pPr marL="1143000" lvl="2" indent="-228600">
              <a:spcBef>
                <a:spcPts val="598"/>
              </a:spcBef>
              <a:buFont typeface="+mj-lt"/>
              <a:buAutoNum type="alphaLcParenR"/>
            </a:pPr>
            <a:r>
              <a:rPr lang="en-US" sz="1200" b="0" strike="noStrike" spc="-1" dirty="0">
                <a:solidFill>
                  <a:srgbClr val="000000"/>
                </a:solidFill>
                <a:uFill>
                  <a:solidFill>
                    <a:srgbClr val="FFFFFF"/>
                  </a:solidFill>
                </a:uFill>
                <a:latin typeface="+mn-lt"/>
              </a:rPr>
              <a:t>Because the rescuer is vital to the victim’s survival</a:t>
            </a:r>
          </a:p>
          <a:p>
            <a:pPr marL="1143000" lvl="2" indent="-228600">
              <a:spcBef>
                <a:spcPts val="598"/>
              </a:spcBef>
              <a:buFont typeface="+mj-lt"/>
              <a:buAutoNum type="alphaLcParenR"/>
            </a:pPr>
            <a:r>
              <a:rPr lang="en-US" sz="1200" b="0" strike="noStrike" spc="-1" dirty="0">
                <a:solidFill>
                  <a:srgbClr val="000000"/>
                </a:solidFill>
                <a:uFill>
                  <a:solidFill>
                    <a:srgbClr val="FFFFFF"/>
                  </a:solidFill>
                </a:uFill>
                <a:latin typeface="+mn-lt"/>
              </a:rPr>
              <a:t>If the rescuer gets into trouble or is injured, then there are two victims, and possibly no one to help them</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4</a:t>
            </a:fld>
            <a:endParaRPr lang="en-US"/>
          </a:p>
        </p:txBody>
      </p:sp>
    </p:spTree>
    <p:extLst>
      <p:ext uri="{BB962C8B-B14F-4D97-AF65-F5344CB8AC3E}">
        <p14:creationId xmlns:p14="http://schemas.microsoft.com/office/powerpoint/2010/main" val="3854239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Lower controls are different on every truck</a:t>
            </a:r>
          </a:p>
          <a:p>
            <a:pPr marL="171450" indent="-171450">
              <a:buFont typeface="Arial" panose="020B0604020202020204" pitchFamily="34" charset="0"/>
              <a:buChar char="•"/>
            </a:pPr>
            <a:r>
              <a:rPr lang="en-US" dirty="0"/>
              <a:t>Know where the attachment point is for the rescue rope</a:t>
            </a:r>
          </a:p>
          <a:p>
            <a:pPr marL="171450" indent="-171450">
              <a:buFont typeface="Arial" panose="020B0604020202020204" pitchFamily="34" charset="0"/>
              <a:buChar char="•"/>
            </a:pPr>
            <a:r>
              <a:rPr lang="en-US" dirty="0"/>
              <a:t>Operation of the boom should be smooth for a successful rescue </a:t>
            </a:r>
          </a:p>
          <a:p>
            <a:pPr marL="171450" indent="-171450">
              <a:buFont typeface="Arial" panose="020B0604020202020204" pitchFamily="34" charset="0"/>
              <a:buChar char="•"/>
            </a:pPr>
            <a:r>
              <a:rPr lang="en-US" dirty="0"/>
              <a:t>Types of equipment (There are many different types of aerial lifts available today; Each one is different)</a:t>
            </a:r>
          </a:p>
          <a:p>
            <a:pPr marL="628650" lvl="1" indent="-171450">
              <a:buFont typeface="Courier New" panose="02070309020205020404" pitchFamily="49" charset="0"/>
              <a:buChar char="o"/>
            </a:pPr>
            <a:r>
              <a:rPr lang="en-US" dirty="0"/>
              <a:t>Hi-Ranger</a:t>
            </a:r>
          </a:p>
          <a:p>
            <a:pPr marL="628650" lvl="1" indent="-171450">
              <a:buFont typeface="Courier New" panose="02070309020205020404" pitchFamily="49" charset="0"/>
              <a:buChar char="o"/>
            </a:pPr>
            <a:r>
              <a:rPr lang="en-US" dirty="0"/>
              <a:t>Pitman</a:t>
            </a:r>
          </a:p>
          <a:p>
            <a:pPr marL="628650" lvl="1" indent="-171450">
              <a:buFont typeface="Courier New" panose="02070309020205020404" pitchFamily="49" charset="0"/>
              <a:buChar char="o"/>
            </a:pPr>
            <a:r>
              <a:rPr lang="en-US" dirty="0" err="1"/>
              <a:t>Teco</a:t>
            </a:r>
            <a:endParaRPr lang="en-US" dirty="0"/>
          </a:p>
          <a:p>
            <a:pPr marL="628650" lvl="1" indent="-171450">
              <a:buFont typeface="Courier New" panose="02070309020205020404" pitchFamily="49" charset="0"/>
              <a:buChar char="o"/>
            </a:pPr>
            <a:r>
              <a:rPr lang="en-US" dirty="0"/>
              <a:t>Reach-All</a:t>
            </a:r>
          </a:p>
          <a:p>
            <a:pPr marL="628650" lvl="1" indent="-171450">
              <a:buFont typeface="Courier New" panose="02070309020205020404" pitchFamily="49" charset="0"/>
              <a:buChar char="o"/>
            </a:pPr>
            <a:r>
              <a:rPr lang="en-US" dirty="0" err="1"/>
              <a:t>Versalift</a:t>
            </a:r>
            <a:endParaRPr lang="en-US" dirty="0"/>
          </a:p>
          <a:p>
            <a:pPr marL="628650" lvl="1" indent="-171450">
              <a:buFont typeface="Courier New" panose="02070309020205020404" pitchFamily="49" charset="0"/>
              <a:buChar char="o"/>
            </a:pPr>
            <a:r>
              <a:rPr lang="en-US" dirty="0"/>
              <a:t>Altec</a:t>
            </a:r>
          </a:p>
        </p:txBody>
      </p:sp>
      <p:sp>
        <p:nvSpPr>
          <p:cNvPr id="4" name="Slide Number Placeholder 3"/>
          <p:cNvSpPr>
            <a:spLocks noGrp="1"/>
          </p:cNvSpPr>
          <p:nvPr>
            <p:ph type="sldNum" sz="quarter" idx="5"/>
          </p:nvPr>
        </p:nvSpPr>
        <p:spPr/>
        <p:txBody>
          <a:bodyPr/>
          <a:lstStyle/>
          <a:p>
            <a:fld id="{4B59E931-C942-3E49-AA16-7FF92778FC7C}" type="slidenum">
              <a:rPr lang="en-US" smtClean="0"/>
              <a:t>5</a:t>
            </a:fld>
            <a:endParaRPr lang="en-US"/>
          </a:p>
        </p:txBody>
      </p:sp>
    </p:spTree>
    <p:extLst>
      <p:ext uri="{BB962C8B-B14F-4D97-AF65-F5344CB8AC3E}">
        <p14:creationId xmlns:p14="http://schemas.microsoft.com/office/powerpoint/2010/main" val="818156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598"/>
              </a:spcBef>
              <a:buClr>
                <a:srgbClr val="0000FF"/>
              </a:buClr>
              <a:buSzPct val="75000"/>
              <a:buFont typeface="Monotype Sorts" charset="2"/>
              <a:buNone/>
            </a:pPr>
            <a:r>
              <a:rPr lang="en-US" sz="2400" b="1" strike="noStrike" spc="-1" dirty="0">
                <a:solidFill>
                  <a:srgbClr val="000000"/>
                </a:solidFill>
                <a:uFill>
                  <a:solidFill>
                    <a:srgbClr val="FFFFFF"/>
                  </a:solidFill>
                </a:uFill>
                <a:latin typeface="+mn-lt"/>
              </a:rPr>
              <a:t>Major Area of Rescue Procedure</a:t>
            </a:r>
          </a:p>
          <a:p>
            <a:pPr marL="342900" indent="-342900">
              <a:spcBef>
                <a:spcPts val="598"/>
              </a:spcBef>
              <a:buClr>
                <a:srgbClr val="0000FF"/>
              </a:buClr>
              <a:buSzPct val="75000"/>
              <a:buFont typeface="Arial" panose="020B0604020202020204" pitchFamily="34" charset="0"/>
              <a:buChar char="•"/>
            </a:pPr>
            <a:r>
              <a:rPr lang="en-US" sz="2400" b="0" strike="noStrike" spc="-1" dirty="0">
                <a:solidFill>
                  <a:srgbClr val="000000"/>
                </a:solidFill>
                <a:uFill>
                  <a:solidFill>
                    <a:srgbClr val="FFFFFF"/>
                  </a:solidFill>
                </a:uFill>
                <a:latin typeface="+mn-lt"/>
              </a:rPr>
              <a:t>Look things over</a:t>
            </a:r>
          </a:p>
          <a:p>
            <a:pPr marL="342900" indent="-342900">
              <a:spcBef>
                <a:spcPts val="598"/>
              </a:spcBef>
              <a:buClr>
                <a:srgbClr val="0000FF"/>
              </a:buClr>
              <a:buSzPct val="75000"/>
              <a:buFont typeface="Arial" panose="020B0604020202020204" pitchFamily="34" charset="0"/>
              <a:buChar char="•"/>
            </a:pPr>
            <a:r>
              <a:rPr lang="en-US" sz="2400" b="0" strike="noStrike" spc="-1" dirty="0">
                <a:solidFill>
                  <a:srgbClr val="000000"/>
                </a:solidFill>
                <a:uFill>
                  <a:solidFill>
                    <a:srgbClr val="FFFFFF"/>
                  </a:solidFill>
                </a:uFill>
                <a:latin typeface="+mn-lt"/>
              </a:rPr>
              <a:t>Don’t rush into a situation without first making sure you won’t be injured yourself.</a:t>
            </a:r>
          </a:p>
          <a:p>
            <a:pPr marL="342900" indent="-342900">
              <a:spcBef>
                <a:spcPts val="598"/>
              </a:spcBef>
              <a:buClr>
                <a:srgbClr val="0000FF"/>
              </a:buClr>
              <a:buSzPct val="75000"/>
              <a:buFont typeface="Arial" panose="020B0604020202020204" pitchFamily="34" charset="0"/>
              <a:buChar char="•"/>
            </a:pPr>
            <a:r>
              <a:rPr lang="en-US" sz="2400" b="0" strike="noStrike" spc="-1" dirty="0">
                <a:solidFill>
                  <a:srgbClr val="000000"/>
                </a:solidFill>
                <a:uFill>
                  <a:solidFill>
                    <a:srgbClr val="FFFFFF"/>
                  </a:solidFill>
                </a:uFill>
                <a:latin typeface="+mn-lt"/>
              </a:rPr>
              <a:t>Check:</a:t>
            </a:r>
          </a:p>
          <a:p>
            <a:pPr marL="800100" lvl="1"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Is victim still in trouble?</a:t>
            </a:r>
          </a:p>
          <a:p>
            <a:pPr marL="800100" lvl="1"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How do you get victim out of trouble?</a:t>
            </a:r>
          </a:p>
          <a:p>
            <a:pPr marL="800100" lvl="1"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Is the truck energized?</a:t>
            </a:r>
          </a:p>
          <a:p>
            <a:pPr marL="800100" lvl="1"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How do you get on the truck?</a:t>
            </a:r>
          </a:p>
          <a:p>
            <a:pPr marL="342900" indent="-342900">
              <a:spcBef>
                <a:spcPts val="598"/>
              </a:spcBef>
              <a:buClr>
                <a:srgbClr val="FF0000"/>
              </a:buClr>
              <a:buSzPct val="75000"/>
              <a:buFont typeface="Arial" panose="020B0604020202020204" pitchFamily="34" charset="0"/>
              <a:buChar char="•"/>
            </a:pPr>
            <a:r>
              <a:rPr lang="en-US" sz="2400" b="1" u="none" strike="noStrike" spc="-1" dirty="0">
                <a:solidFill>
                  <a:srgbClr val="000000"/>
                </a:solidFill>
                <a:uFill>
                  <a:solidFill>
                    <a:srgbClr val="FFFFFF"/>
                  </a:solidFill>
                </a:uFill>
                <a:latin typeface="+mn-lt"/>
              </a:rPr>
              <a:t>YOU MUST PROTECT YOURSELF</a:t>
            </a:r>
          </a:p>
          <a:p>
            <a:pPr marL="342900" indent="-342900">
              <a:spcBef>
                <a:spcPts val="598"/>
              </a:spcBef>
              <a:buClr>
                <a:srgbClr val="FF0000"/>
              </a:buClr>
              <a:buSzPct val="75000"/>
              <a:buFont typeface="Arial" panose="020B0604020202020204" pitchFamily="34" charset="0"/>
              <a:buChar char="•"/>
            </a:pPr>
            <a:r>
              <a:rPr lang="en-US" sz="1200" b="0" i="0" strike="noStrike" spc="-1" dirty="0">
                <a:solidFill>
                  <a:srgbClr val="000000"/>
                </a:solidFill>
                <a:uFill>
                  <a:solidFill>
                    <a:srgbClr val="FFFFFF"/>
                  </a:solidFill>
                </a:uFill>
                <a:latin typeface="+mn-lt"/>
              </a:rPr>
              <a:t>Contact dispatch for help</a:t>
            </a:r>
          </a:p>
          <a:p>
            <a:pPr marL="342900" indent="-342900">
              <a:spcBef>
                <a:spcPts val="598"/>
              </a:spcBef>
              <a:buClr>
                <a:srgbClr val="FF0000"/>
              </a:buClr>
              <a:buSzPct val="75000"/>
              <a:buFont typeface="Arial" panose="020B0604020202020204" pitchFamily="34" charset="0"/>
              <a:buChar char="•"/>
            </a:pPr>
            <a:r>
              <a:rPr lang="en-US" sz="1200" b="0" i="0" strike="noStrike" spc="-1" dirty="0">
                <a:solidFill>
                  <a:srgbClr val="000000"/>
                </a:solidFill>
                <a:uFill>
                  <a:solidFill>
                    <a:srgbClr val="FFFFFF"/>
                  </a:solidFill>
                </a:uFill>
                <a:latin typeface="+mn-lt"/>
              </a:rPr>
              <a:t>Start rescue after dispatch is notified</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6</a:t>
            </a:fld>
            <a:endParaRPr lang="en-US"/>
          </a:p>
        </p:txBody>
      </p:sp>
    </p:spTree>
    <p:extLst>
      <p:ext uri="{BB962C8B-B14F-4D97-AF65-F5344CB8AC3E}">
        <p14:creationId xmlns:p14="http://schemas.microsoft.com/office/powerpoint/2010/main" val="1701142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680" lvl="1" indent="-285480">
              <a:spcBef>
                <a:spcPts val="598"/>
              </a:spcBef>
            </a:pPr>
            <a:r>
              <a:rPr lang="en-US" sz="2400" b="1" strike="noStrike" spc="-1" dirty="0">
                <a:solidFill>
                  <a:srgbClr val="000000"/>
                </a:solidFill>
                <a:uFill>
                  <a:solidFill>
                    <a:srgbClr val="FFFFFF"/>
                  </a:solidFill>
                </a:uFill>
                <a:latin typeface="+mn-lt"/>
              </a:rPr>
              <a:t>Know your equipment</a:t>
            </a:r>
          </a:p>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Discuss difference between equipment you use</a:t>
            </a:r>
          </a:p>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Learn about the operation of that equipment</a:t>
            </a:r>
          </a:p>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Practice often and keep practicing</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New employees</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Seasoned employees</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New equipment</a:t>
            </a:r>
          </a:p>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Know where special rescue equipment is located on each vehicle</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Know how to use it</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It should be marked</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If possible, standard location and marking on each vehicle</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7</a:t>
            </a:fld>
            <a:endParaRPr lang="en-US"/>
          </a:p>
        </p:txBody>
      </p:sp>
    </p:spTree>
    <p:extLst>
      <p:ext uri="{BB962C8B-B14F-4D97-AF65-F5344CB8AC3E}">
        <p14:creationId xmlns:p14="http://schemas.microsoft.com/office/powerpoint/2010/main" val="2892559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680" lvl="1" indent="-285480">
              <a:spcBef>
                <a:spcPts val="598"/>
              </a:spcBef>
            </a:pPr>
            <a:r>
              <a:rPr lang="en-US" sz="2400" b="1" strike="noStrike" spc="-1" dirty="0">
                <a:solidFill>
                  <a:srgbClr val="000000"/>
                </a:solidFill>
                <a:uFill>
                  <a:solidFill>
                    <a:srgbClr val="FFFFFF"/>
                  </a:solidFill>
                </a:uFill>
                <a:latin typeface="+mn-lt"/>
              </a:rPr>
              <a:t>Getting victim out</a:t>
            </a:r>
          </a:p>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Remember - seconds count</a:t>
            </a:r>
          </a:p>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Techniques vary with equipment</a:t>
            </a:r>
          </a:p>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Follow company procedures</a:t>
            </a:r>
          </a:p>
          <a:p>
            <a:pPr marL="800100" lvl="1" indent="-342900">
              <a:spcBef>
                <a:spcPts val="598"/>
              </a:spcBef>
              <a:buFont typeface="Arial" panose="020B0604020202020204" pitchFamily="34" charset="0"/>
              <a:buChar char="•"/>
            </a:pPr>
            <a:r>
              <a:rPr lang="en-US" sz="2400" b="0" u="none" strike="noStrike" spc="-1" dirty="0">
                <a:solidFill>
                  <a:srgbClr val="000000"/>
                </a:solidFill>
                <a:uFill>
                  <a:solidFill>
                    <a:srgbClr val="FFFFFF"/>
                  </a:solidFill>
                </a:uFill>
                <a:latin typeface="+mn-lt"/>
              </a:rPr>
              <a:t>Practice Practice Practice</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8</a:t>
            </a:fld>
            <a:endParaRPr lang="en-US"/>
          </a:p>
        </p:txBody>
      </p:sp>
    </p:spTree>
    <p:extLst>
      <p:ext uri="{BB962C8B-B14F-4D97-AF65-F5344CB8AC3E}">
        <p14:creationId xmlns:p14="http://schemas.microsoft.com/office/powerpoint/2010/main" val="812141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680" lvl="1" indent="-285480">
              <a:spcBef>
                <a:spcPts val="598"/>
              </a:spcBef>
            </a:pPr>
            <a:r>
              <a:rPr lang="en-US" sz="2400" b="1" strike="noStrike" spc="-1" dirty="0">
                <a:solidFill>
                  <a:srgbClr val="000000"/>
                </a:solidFill>
                <a:uFill>
                  <a:solidFill>
                    <a:srgbClr val="FFFFFF"/>
                  </a:solidFill>
                </a:uFill>
                <a:latin typeface="+mn-lt"/>
              </a:rPr>
              <a:t>Know your First Aid</a:t>
            </a:r>
          </a:p>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Two victims-which do you help first?</a:t>
            </a:r>
          </a:p>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Determine what has happened to the victims</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Heart attack</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Heat stroke</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Electric contact</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Insect bite or allergic reaction</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Pulled or strained muscles</a:t>
            </a:r>
          </a:p>
          <a:p>
            <a:pPr marL="1257300" lvl="2" indent="-342900">
              <a:spcBef>
                <a:spcPts val="598"/>
              </a:spcBef>
              <a:buFont typeface="Courier New" panose="02070309020205020404" pitchFamily="49" charset="0"/>
              <a:buChar char="o"/>
            </a:pPr>
            <a:r>
              <a:rPr lang="en-US" sz="2400" b="0" strike="noStrike" spc="-1" dirty="0">
                <a:solidFill>
                  <a:srgbClr val="000000"/>
                </a:solidFill>
                <a:uFill>
                  <a:solidFill>
                    <a:srgbClr val="FFFFFF"/>
                  </a:solidFill>
                </a:uFill>
                <a:latin typeface="+mn-lt"/>
              </a:rPr>
              <a:t>Fainted</a:t>
            </a:r>
          </a:p>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What aid does the victim need?</a:t>
            </a:r>
          </a:p>
          <a:p>
            <a:pPr marL="800100" lvl="1" indent="-342900">
              <a:spcBef>
                <a:spcPts val="598"/>
              </a:spcBef>
              <a:buFont typeface="Arial" panose="020B0604020202020204" pitchFamily="34" charset="0"/>
              <a:buChar char="•"/>
            </a:pPr>
            <a:r>
              <a:rPr lang="en-US" sz="2400" b="0" strike="noStrike" spc="-1" dirty="0">
                <a:solidFill>
                  <a:srgbClr val="000000"/>
                </a:solidFill>
                <a:uFill>
                  <a:solidFill>
                    <a:srgbClr val="FFFFFF"/>
                  </a:solidFill>
                </a:uFill>
                <a:latin typeface="+mn-lt"/>
              </a:rPr>
              <a:t>When to call for help?</a:t>
            </a:r>
          </a:p>
          <a:p>
            <a:endParaRPr lang="en-US" dirty="0"/>
          </a:p>
        </p:txBody>
      </p:sp>
      <p:sp>
        <p:nvSpPr>
          <p:cNvPr id="4" name="Slide Number Placeholder 3"/>
          <p:cNvSpPr>
            <a:spLocks noGrp="1"/>
          </p:cNvSpPr>
          <p:nvPr>
            <p:ph type="sldNum" sz="quarter" idx="5"/>
          </p:nvPr>
        </p:nvSpPr>
        <p:spPr/>
        <p:txBody>
          <a:bodyPr/>
          <a:lstStyle/>
          <a:p>
            <a:fld id="{4B59E931-C942-3E49-AA16-7FF92778FC7C}" type="slidenum">
              <a:rPr lang="en-US" smtClean="0"/>
              <a:t>9</a:t>
            </a:fld>
            <a:endParaRPr lang="en-US"/>
          </a:p>
        </p:txBody>
      </p:sp>
    </p:spTree>
    <p:extLst>
      <p:ext uri="{BB962C8B-B14F-4D97-AF65-F5344CB8AC3E}">
        <p14:creationId xmlns:p14="http://schemas.microsoft.com/office/powerpoint/2010/main" val="3897819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AF5D-62D4-470E-47DE-4D26AE0E1DAD}"/>
              </a:ext>
            </a:extLst>
          </p:cNvPr>
          <p:cNvSpPr>
            <a:spLocks noGrp="1"/>
          </p:cNvSpPr>
          <p:nvPr>
            <p:ph type="title" hasCustomPrompt="1"/>
          </p:nvPr>
        </p:nvSpPr>
        <p:spPr>
          <a:xfrm>
            <a:off x="2457450" y="2871788"/>
            <a:ext cx="9734550" cy="1003305"/>
          </a:xfrm>
          <a:solidFill>
            <a:srgbClr val="FFFFFF"/>
          </a:solidFill>
        </p:spPr>
        <p:txBody>
          <a:bodyPr anchor="b">
            <a:normAutofit/>
          </a:bodyPr>
          <a:lstStyle>
            <a:lvl1pPr algn="r">
              <a:defRPr sz="5400" b="1" i="0">
                <a:latin typeface="HELVETICA NEUE THIN" panose="020B0403020202020204" pitchFamily="34" charset="0"/>
                <a:ea typeface="HELVETICA NEUE THIN" panose="020B0403020202020204" pitchFamily="34" charset="0"/>
              </a:defRPr>
            </a:lvl1pPr>
          </a:lstStyle>
          <a:p>
            <a:r>
              <a:rPr lang="en-US" dirty="0"/>
              <a:t>Presentation Title</a:t>
            </a:r>
          </a:p>
        </p:txBody>
      </p:sp>
      <p:sp>
        <p:nvSpPr>
          <p:cNvPr id="3" name="Text Placeholder 2">
            <a:extLst>
              <a:ext uri="{FF2B5EF4-FFF2-40B4-BE49-F238E27FC236}">
                <a16:creationId xmlns:a16="http://schemas.microsoft.com/office/drawing/2014/main" id="{B8C63ADA-AC9B-E7D6-5A20-CD1B3D0AECF2}"/>
              </a:ext>
            </a:extLst>
          </p:cNvPr>
          <p:cNvSpPr>
            <a:spLocks noGrp="1"/>
          </p:cNvSpPr>
          <p:nvPr>
            <p:ph type="body" idx="1" hasCustomPrompt="1"/>
          </p:nvPr>
        </p:nvSpPr>
        <p:spPr>
          <a:xfrm>
            <a:off x="2457449" y="3875093"/>
            <a:ext cx="8658225" cy="482595"/>
          </a:xfrm>
          <a:solidFill>
            <a:schemeClr val="tx2"/>
          </a:solidFill>
        </p:spPr>
        <p:txBody>
          <a:bodyPr anchor="ctr"/>
          <a:lstStyle>
            <a:lvl1pPr marL="0" indent="0" algn="r">
              <a:buNone/>
              <a:defRPr sz="2400" b="0" i="0">
                <a:solidFill>
                  <a:schemeClr val="bg1"/>
                </a:solidFill>
                <a:latin typeface="Iowan Old Style BT" panose="02040602040506020204" pitchFamily="18"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Presenter Name</a:t>
            </a:r>
          </a:p>
        </p:txBody>
      </p:sp>
      <p:sp>
        <p:nvSpPr>
          <p:cNvPr id="5" name="Text Placeholder 2">
            <a:extLst>
              <a:ext uri="{FF2B5EF4-FFF2-40B4-BE49-F238E27FC236}">
                <a16:creationId xmlns:a16="http://schemas.microsoft.com/office/drawing/2014/main" id="{46411C56-CFA5-81E8-4A9C-5A2E2BB1086E}"/>
              </a:ext>
            </a:extLst>
          </p:cNvPr>
          <p:cNvSpPr>
            <a:spLocks noGrp="1"/>
          </p:cNvSpPr>
          <p:nvPr>
            <p:ph type="body" idx="10" hasCustomPrompt="1"/>
          </p:nvPr>
        </p:nvSpPr>
        <p:spPr>
          <a:xfrm>
            <a:off x="823912" y="5149840"/>
            <a:ext cx="10515600" cy="962025"/>
          </a:xfrm>
        </p:spPr>
        <p:txBody>
          <a:bodyPr anchor="ctr">
            <a:normAutofit/>
          </a:bodyPr>
          <a:lstStyle>
            <a:lvl1pPr marL="0" indent="0" algn="ctr">
              <a:buNone/>
              <a:defRPr sz="900" b="0" i="0">
                <a:solidFill>
                  <a:schemeClr val="tx1">
                    <a:tint val="75000"/>
                  </a:schemeClr>
                </a:solidFill>
                <a:latin typeface="Iowan Old Style BT" panose="02040602040506020204" pitchFamily="18"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 Copyright by the Institute for Safety in Powerline Construction</a:t>
            </a:r>
            <a:br>
              <a:rPr lang="en-US" dirty="0"/>
            </a:br>
            <a:r>
              <a:rPr lang="en-US" dirty="0"/>
              <a:t>3504 Parliament Ct. Alexandria, LA 71303</a:t>
            </a:r>
            <a:br>
              <a:rPr lang="en-US" dirty="0"/>
            </a:br>
            <a:r>
              <a:rPr lang="en-US" dirty="0"/>
              <a:t>All rights reserved.</a:t>
            </a:r>
            <a:br>
              <a:rPr lang="en-US" dirty="0"/>
            </a:br>
            <a:r>
              <a:rPr lang="en-US" dirty="0"/>
              <a:t>This material or any part thereof</a:t>
            </a:r>
            <a:br>
              <a:rPr lang="en-US" dirty="0"/>
            </a:br>
            <a:r>
              <a:rPr lang="en-US" dirty="0"/>
              <a:t>may not be reproduced in any form</a:t>
            </a:r>
            <a:br>
              <a:rPr lang="en-US" dirty="0"/>
            </a:br>
            <a:r>
              <a:rPr lang="en-US" dirty="0" err="1"/>
              <a:t>withoutthe</a:t>
            </a:r>
            <a:r>
              <a:rPr lang="en-US" dirty="0"/>
              <a:t> written permission of the</a:t>
            </a:r>
            <a:br>
              <a:rPr lang="en-US" dirty="0"/>
            </a:br>
            <a:r>
              <a:rPr lang="en-US" dirty="0"/>
              <a:t>Institute for Safety in Powerline Construction</a:t>
            </a:r>
          </a:p>
        </p:txBody>
      </p:sp>
      <p:sp>
        <p:nvSpPr>
          <p:cNvPr id="6" name="Text Placeholder 2">
            <a:extLst>
              <a:ext uri="{FF2B5EF4-FFF2-40B4-BE49-F238E27FC236}">
                <a16:creationId xmlns:a16="http://schemas.microsoft.com/office/drawing/2014/main" id="{30CA8254-ABA5-660C-48A1-71D3D6CCEA13}"/>
              </a:ext>
            </a:extLst>
          </p:cNvPr>
          <p:cNvSpPr>
            <a:spLocks noGrp="1"/>
          </p:cNvSpPr>
          <p:nvPr>
            <p:ph type="body" idx="11" hasCustomPrompt="1"/>
          </p:nvPr>
        </p:nvSpPr>
        <p:spPr>
          <a:xfrm>
            <a:off x="11115675" y="3875093"/>
            <a:ext cx="1076324" cy="482595"/>
          </a:xfrm>
          <a:noFill/>
        </p:spPr>
        <p:txBody>
          <a:bodyPr anchor="ctr">
            <a:normAutofit/>
          </a:bodyPr>
          <a:lstStyle>
            <a:lvl1pPr marL="0" indent="0" algn="ctr">
              <a:buNone/>
              <a:defRPr sz="2400" b="0" i="0">
                <a:solidFill>
                  <a:schemeClr val="tx2"/>
                </a:solidFill>
                <a:latin typeface="Iowan Old Style BT" panose="02040602040506020204" pitchFamily="18"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ISPC</a:t>
            </a:r>
          </a:p>
        </p:txBody>
      </p:sp>
    </p:spTree>
    <p:extLst>
      <p:ext uri="{BB962C8B-B14F-4D97-AF65-F5344CB8AC3E}">
        <p14:creationId xmlns:p14="http://schemas.microsoft.com/office/powerpoint/2010/main" val="12166166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EF9D-FE7C-B8C1-8D12-CC867C0A82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725244B-382E-9EBE-0A58-682B0875DBE8}"/>
              </a:ext>
            </a:extLst>
          </p:cNvPr>
          <p:cNvSpPr>
            <a:spLocks noGrp="1"/>
          </p:cNvSpPr>
          <p:nvPr>
            <p:ph idx="1"/>
          </p:nvPr>
        </p:nvSpPr>
        <p:spPr>
          <a:xfrm>
            <a:off x="5183188" y="987425"/>
            <a:ext cx="6172200" cy="4873625"/>
          </a:xfrm>
        </p:spPr>
        <p:txBody>
          <a:bodyPr/>
          <a:lstStyle>
            <a:lvl1pPr>
              <a:defRPr sz="3200" b="0" i="0">
                <a:latin typeface="Iowan Old Style BT" panose="02040602040506020204" pitchFamily="18" charset="77"/>
              </a:defRPr>
            </a:lvl1pPr>
            <a:lvl2pPr>
              <a:defRPr sz="2800" b="0" i="0">
                <a:latin typeface="Iowan Old Style BT" panose="02040602040506020204" pitchFamily="18" charset="77"/>
              </a:defRPr>
            </a:lvl2pPr>
            <a:lvl3pPr>
              <a:defRPr sz="2400" b="0" i="0">
                <a:latin typeface="Iowan Old Style BT" panose="02040602040506020204" pitchFamily="18" charset="77"/>
              </a:defRPr>
            </a:lvl3pPr>
            <a:lvl4pPr>
              <a:defRPr sz="2000" b="0" i="0">
                <a:latin typeface="Iowan Old Style BT" panose="02040602040506020204" pitchFamily="18" charset="77"/>
              </a:defRPr>
            </a:lvl4pPr>
            <a:lvl5pPr>
              <a:defRPr sz="2000" b="0" i="0">
                <a:latin typeface="Iowan Old Style BT" panose="02040602040506020204" pitchFamily="18" charset="77"/>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F13F2AC-2C89-C318-3FE1-0B093FA58EE7}"/>
              </a:ext>
            </a:extLst>
          </p:cNvPr>
          <p:cNvSpPr>
            <a:spLocks noGrp="1"/>
          </p:cNvSpPr>
          <p:nvPr>
            <p:ph type="body" sz="half" idx="2"/>
          </p:nvPr>
        </p:nvSpPr>
        <p:spPr>
          <a:xfrm>
            <a:off x="839788" y="2057400"/>
            <a:ext cx="3932237" cy="3811588"/>
          </a:xfrm>
        </p:spPr>
        <p:txBody>
          <a:bodyPr/>
          <a:lstStyle>
            <a:lvl1pPr marL="0" indent="0">
              <a:buNone/>
              <a:defRPr sz="1600" b="0" i="0">
                <a:latin typeface="Iowan Old Style BT" panose="02040602040506020204" pitchFamily="18"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67045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50A10-745A-110B-23FA-1B4FC3740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7A34E5-41A8-9B99-9251-E0AF597D05E7}"/>
              </a:ext>
            </a:extLst>
          </p:cNvPr>
          <p:cNvSpPr>
            <a:spLocks noGrp="1"/>
          </p:cNvSpPr>
          <p:nvPr>
            <p:ph type="pic" idx="1"/>
          </p:nvPr>
        </p:nvSpPr>
        <p:spPr>
          <a:xfrm>
            <a:off x="5183188" y="987425"/>
            <a:ext cx="6172200" cy="4873625"/>
          </a:xfrm>
        </p:spPr>
        <p:txBody>
          <a:bodyPr/>
          <a:lstStyle>
            <a:lvl1pPr marL="0" indent="0">
              <a:buNone/>
              <a:defRPr sz="3200" b="0" i="0">
                <a:latin typeface="Iowan Old Style BT" panose="02040602040506020204" pitchFamily="18"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865EDA5-C419-8A12-D340-EDA8FBA540ED}"/>
              </a:ext>
            </a:extLst>
          </p:cNvPr>
          <p:cNvSpPr>
            <a:spLocks noGrp="1"/>
          </p:cNvSpPr>
          <p:nvPr>
            <p:ph type="body" sz="half" idx="2"/>
          </p:nvPr>
        </p:nvSpPr>
        <p:spPr>
          <a:xfrm>
            <a:off x="839788" y="2057400"/>
            <a:ext cx="3932237" cy="3811588"/>
          </a:xfrm>
        </p:spPr>
        <p:txBody>
          <a:bodyPr/>
          <a:lstStyle>
            <a:lvl1pPr marL="0" indent="0">
              <a:buNone/>
              <a:defRPr sz="1600" b="0" i="0">
                <a:latin typeface="Iowan Old Style BT" panose="02040602040506020204" pitchFamily="18"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828862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ank You &amp; Contact Info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AF5D-62D4-470E-47DE-4D26AE0E1DAD}"/>
              </a:ext>
            </a:extLst>
          </p:cNvPr>
          <p:cNvSpPr>
            <a:spLocks noGrp="1"/>
          </p:cNvSpPr>
          <p:nvPr>
            <p:ph type="title" hasCustomPrompt="1"/>
          </p:nvPr>
        </p:nvSpPr>
        <p:spPr>
          <a:xfrm>
            <a:off x="2457450" y="2771774"/>
            <a:ext cx="9734550" cy="1103319"/>
          </a:xfrm>
          <a:solidFill>
            <a:srgbClr val="FFFFFF"/>
          </a:solidFill>
        </p:spPr>
        <p:txBody>
          <a:bodyPr anchor="ctr">
            <a:normAutofit/>
          </a:bodyPr>
          <a:lstStyle>
            <a:lvl1pPr algn="r">
              <a:defRPr sz="6600" b="1" i="0">
                <a:latin typeface="HELVETICA NEUE THIN" panose="020B0403020202020204" pitchFamily="34" charset="0"/>
                <a:ea typeface="HELVETICA NEUE THIN" panose="020B0403020202020204" pitchFamily="34" charset="0"/>
              </a:defRPr>
            </a:lvl1pPr>
          </a:lstStyle>
          <a:p>
            <a:r>
              <a:rPr lang="en-US" dirty="0"/>
              <a:t>Thank You</a:t>
            </a:r>
          </a:p>
        </p:txBody>
      </p:sp>
      <p:sp>
        <p:nvSpPr>
          <p:cNvPr id="3" name="Text Placeholder 2">
            <a:extLst>
              <a:ext uri="{FF2B5EF4-FFF2-40B4-BE49-F238E27FC236}">
                <a16:creationId xmlns:a16="http://schemas.microsoft.com/office/drawing/2014/main" id="{B8C63ADA-AC9B-E7D6-5A20-CD1B3D0AECF2}"/>
              </a:ext>
            </a:extLst>
          </p:cNvPr>
          <p:cNvSpPr>
            <a:spLocks noGrp="1"/>
          </p:cNvSpPr>
          <p:nvPr>
            <p:ph type="body" idx="1" hasCustomPrompt="1"/>
          </p:nvPr>
        </p:nvSpPr>
        <p:spPr>
          <a:xfrm>
            <a:off x="8501059" y="3976698"/>
            <a:ext cx="2814637" cy="482595"/>
          </a:xfrm>
          <a:solidFill>
            <a:schemeClr val="tx2"/>
          </a:solidFill>
        </p:spPr>
        <p:txBody>
          <a:bodyPr anchor="ctr"/>
          <a:lstStyle>
            <a:lvl1pPr marL="0" indent="0" algn="r">
              <a:buNone/>
              <a:defRPr sz="2400" b="0" i="0">
                <a:solidFill>
                  <a:schemeClr val="bg1"/>
                </a:solidFill>
                <a:latin typeface="Iowan Old Style BT" panose="02040602040506020204" pitchFamily="18"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8" name="Text Placeholder 2">
            <a:extLst>
              <a:ext uri="{FF2B5EF4-FFF2-40B4-BE49-F238E27FC236}">
                <a16:creationId xmlns:a16="http://schemas.microsoft.com/office/drawing/2014/main" id="{AD7912FB-6BA9-6A50-F64B-0FF0A945D3E3}"/>
              </a:ext>
            </a:extLst>
          </p:cNvPr>
          <p:cNvSpPr>
            <a:spLocks noGrp="1"/>
          </p:cNvSpPr>
          <p:nvPr>
            <p:ph type="body" idx="10" hasCustomPrompt="1"/>
          </p:nvPr>
        </p:nvSpPr>
        <p:spPr>
          <a:xfrm>
            <a:off x="8501059" y="4549000"/>
            <a:ext cx="2814637" cy="482595"/>
          </a:xfrm>
          <a:solidFill>
            <a:schemeClr val="tx2"/>
          </a:solidFill>
        </p:spPr>
        <p:txBody>
          <a:bodyPr anchor="ctr"/>
          <a:lstStyle>
            <a:lvl1pPr marL="0" indent="0" algn="r">
              <a:buNone/>
              <a:defRPr sz="2400" b="0" i="0">
                <a:solidFill>
                  <a:schemeClr val="bg1"/>
                </a:solidFill>
                <a:latin typeface="Iowan Old Style BT" panose="02040602040506020204" pitchFamily="18"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Email</a:t>
            </a:r>
          </a:p>
        </p:txBody>
      </p:sp>
      <p:sp>
        <p:nvSpPr>
          <p:cNvPr id="9" name="Text Placeholder 2">
            <a:extLst>
              <a:ext uri="{FF2B5EF4-FFF2-40B4-BE49-F238E27FC236}">
                <a16:creationId xmlns:a16="http://schemas.microsoft.com/office/drawing/2014/main" id="{86129DDB-D101-09D0-435F-421B980F4B0C}"/>
              </a:ext>
            </a:extLst>
          </p:cNvPr>
          <p:cNvSpPr>
            <a:spLocks noGrp="1"/>
          </p:cNvSpPr>
          <p:nvPr>
            <p:ph type="body" idx="11" hasCustomPrompt="1"/>
          </p:nvPr>
        </p:nvSpPr>
        <p:spPr>
          <a:xfrm>
            <a:off x="8501059" y="5121302"/>
            <a:ext cx="2814637" cy="482595"/>
          </a:xfrm>
          <a:solidFill>
            <a:schemeClr val="tx2"/>
          </a:solidFill>
        </p:spPr>
        <p:txBody>
          <a:bodyPr anchor="ctr"/>
          <a:lstStyle>
            <a:lvl1pPr marL="0" indent="0" algn="r">
              <a:buNone/>
              <a:defRPr sz="2400" b="0" i="0">
                <a:solidFill>
                  <a:schemeClr val="bg1"/>
                </a:solidFill>
                <a:latin typeface="Iowan Old Style BT" panose="02040602040506020204" pitchFamily="18"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Phone</a:t>
            </a:r>
          </a:p>
        </p:txBody>
      </p:sp>
    </p:spTree>
    <p:extLst>
      <p:ext uri="{BB962C8B-B14F-4D97-AF65-F5344CB8AC3E}">
        <p14:creationId xmlns:p14="http://schemas.microsoft.com/office/powerpoint/2010/main" val="3795415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07A7-3046-72CE-219C-8D5B5C362E14}"/>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1CD4AD7-0C35-F405-34D1-DA6836FB2226}"/>
              </a:ext>
            </a:extLst>
          </p:cNvPr>
          <p:cNvSpPr>
            <a:spLocks noGrp="1"/>
          </p:cNvSpPr>
          <p:nvPr>
            <p:ph type="subTitle" idx="1"/>
          </p:nvPr>
        </p:nvSpPr>
        <p:spPr>
          <a:xfrm>
            <a:off x="1524000" y="3602038"/>
            <a:ext cx="9144000" cy="1655762"/>
          </a:xfrm>
        </p:spPr>
        <p:txBody>
          <a:bodyPr/>
          <a:lstStyle>
            <a:lvl1pPr marL="0" indent="0" algn="ctr">
              <a:buNone/>
              <a:defRPr sz="2400" b="0" i="0">
                <a:latin typeface="Iowan Old Style BT" panose="02040602040506020204" pitchFamily="18"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33897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2B8DD-5CF0-D8BB-3808-6532E6FC01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439BB0-F901-2F14-34EF-B41E9B1A1C96}"/>
              </a:ext>
            </a:extLst>
          </p:cNvPr>
          <p:cNvSpPr>
            <a:spLocks noGrp="1"/>
          </p:cNvSpPr>
          <p:nvPr>
            <p:ph idx="1"/>
          </p:nvPr>
        </p:nvSpPr>
        <p:spPr/>
        <p:txBody>
          <a:bodyPr/>
          <a:lstStyle>
            <a:lvl1pPr>
              <a:defRPr b="0" i="0">
                <a:latin typeface="Iowan Old Style BT" panose="02040602040506020204" pitchFamily="18" charset="77"/>
              </a:defRPr>
            </a:lvl1pPr>
            <a:lvl2pPr>
              <a:defRPr b="0" i="0">
                <a:latin typeface="Iowan Old Style BT" panose="02040602040506020204" pitchFamily="18" charset="77"/>
              </a:defRPr>
            </a:lvl2pPr>
            <a:lvl3pPr>
              <a:defRPr b="0" i="0">
                <a:latin typeface="Iowan Old Style BT" panose="02040602040506020204" pitchFamily="18" charset="77"/>
              </a:defRPr>
            </a:lvl3pPr>
            <a:lvl4pPr>
              <a:defRPr b="0" i="0">
                <a:latin typeface="Iowan Old Style BT" panose="02040602040506020204" pitchFamily="18" charset="77"/>
              </a:defRPr>
            </a:lvl4pPr>
            <a:lvl5pPr>
              <a:defRPr b="0" i="0">
                <a:latin typeface="Iowan Old Style BT" panose="02040602040506020204" pitchFamily="18"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63752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3AF5D-62D4-470E-47DE-4D26AE0E1D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C63ADA-AC9B-E7D6-5A20-CD1B3D0AECF2}"/>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Iowan Old Style BT" panose="02040602040506020204" pitchFamily="18"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23352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57D7-1370-F636-CD5B-9326561EA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FFB826-0E74-A079-1023-D39BC4BC9FBF}"/>
              </a:ext>
            </a:extLst>
          </p:cNvPr>
          <p:cNvSpPr>
            <a:spLocks noGrp="1"/>
          </p:cNvSpPr>
          <p:nvPr>
            <p:ph sz="half" idx="1"/>
          </p:nvPr>
        </p:nvSpPr>
        <p:spPr>
          <a:xfrm>
            <a:off x="838200" y="1825625"/>
            <a:ext cx="5181600" cy="4351338"/>
          </a:xfrm>
        </p:spPr>
        <p:txBody>
          <a:bodyPr/>
          <a:lstStyle>
            <a:lvl1pPr>
              <a:defRPr b="0" i="0">
                <a:latin typeface="Iowan Old Style BT" panose="02040602040506020204" pitchFamily="18" charset="77"/>
              </a:defRPr>
            </a:lvl1pPr>
            <a:lvl2pPr>
              <a:defRPr b="0" i="0">
                <a:latin typeface="Iowan Old Style BT" panose="02040602040506020204" pitchFamily="18" charset="77"/>
              </a:defRPr>
            </a:lvl2pPr>
            <a:lvl3pPr>
              <a:defRPr b="0" i="0">
                <a:latin typeface="Iowan Old Style BT" panose="02040602040506020204" pitchFamily="18" charset="77"/>
              </a:defRPr>
            </a:lvl3pPr>
            <a:lvl4pPr>
              <a:defRPr b="0" i="0">
                <a:latin typeface="Iowan Old Style BT" panose="02040602040506020204" pitchFamily="18" charset="77"/>
              </a:defRPr>
            </a:lvl4pPr>
            <a:lvl5pPr>
              <a:defRPr b="0" i="0">
                <a:latin typeface="Iowan Old Style BT" panose="02040602040506020204" pitchFamily="18"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41881CD-279F-0F97-828F-9FC3644BC7C1}"/>
              </a:ext>
            </a:extLst>
          </p:cNvPr>
          <p:cNvSpPr>
            <a:spLocks noGrp="1"/>
          </p:cNvSpPr>
          <p:nvPr>
            <p:ph sz="half" idx="2"/>
          </p:nvPr>
        </p:nvSpPr>
        <p:spPr>
          <a:xfrm>
            <a:off x="6172200" y="1825625"/>
            <a:ext cx="5181600" cy="4351338"/>
          </a:xfrm>
        </p:spPr>
        <p:txBody>
          <a:bodyPr/>
          <a:lstStyle>
            <a:lvl1pPr>
              <a:defRPr b="0" i="0">
                <a:latin typeface="Iowan Old Style BT" panose="02040602040506020204" pitchFamily="18" charset="77"/>
              </a:defRPr>
            </a:lvl1pPr>
            <a:lvl2pPr>
              <a:defRPr b="0" i="0">
                <a:latin typeface="Iowan Old Style BT" panose="02040602040506020204" pitchFamily="18" charset="77"/>
              </a:defRPr>
            </a:lvl2pPr>
            <a:lvl3pPr>
              <a:defRPr b="0" i="0">
                <a:latin typeface="Iowan Old Style BT" panose="02040602040506020204" pitchFamily="18" charset="77"/>
              </a:defRPr>
            </a:lvl3pPr>
            <a:lvl4pPr>
              <a:defRPr b="0" i="0">
                <a:latin typeface="Iowan Old Style BT" panose="02040602040506020204" pitchFamily="18" charset="77"/>
              </a:defRPr>
            </a:lvl4pPr>
            <a:lvl5pPr>
              <a:defRPr b="0" i="0">
                <a:latin typeface="Iowan Old Style BT" panose="02040602040506020204" pitchFamily="18"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6227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7D61E-F2CE-2C02-4267-6E6CA9389E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347D79-7888-9ACF-3C16-AE7F23EAB057}"/>
              </a:ext>
            </a:extLst>
          </p:cNvPr>
          <p:cNvSpPr>
            <a:spLocks noGrp="1"/>
          </p:cNvSpPr>
          <p:nvPr>
            <p:ph type="body" idx="1"/>
          </p:nvPr>
        </p:nvSpPr>
        <p:spPr>
          <a:xfrm>
            <a:off x="839788" y="1681163"/>
            <a:ext cx="5157787" cy="823912"/>
          </a:xfrm>
        </p:spPr>
        <p:txBody>
          <a:bodyPr anchor="b"/>
          <a:lstStyle>
            <a:lvl1pPr marL="0" indent="0">
              <a:buNone/>
              <a:defRPr sz="2400" b="0" i="0">
                <a:latin typeface="Iowan Old Style BT" panose="02040602040506020204" pitchFamily="18"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31A694B3-C36B-93D1-9081-6D823F228D3E}"/>
              </a:ext>
            </a:extLst>
          </p:cNvPr>
          <p:cNvSpPr>
            <a:spLocks noGrp="1"/>
          </p:cNvSpPr>
          <p:nvPr>
            <p:ph sz="half" idx="2"/>
          </p:nvPr>
        </p:nvSpPr>
        <p:spPr>
          <a:xfrm>
            <a:off x="839788" y="2505075"/>
            <a:ext cx="5157787" cy="3684588"/>
          </a:xfrm>
        </p:spPr>
        <p:txBody>
          <a:bodyPr/>
          <a:lstStyle>
            <a:lvl1pPr>
              <a:defRPr b="0" i="0">
                <a:latin typeface="Iowan Old Style BT" panose="02040602040506020204" pitchFamily="18" charset="77"/>
              </a:defRPr>
            </a:lvl1pPr>
            <a:lvl2pPr>
              <a:defRPr b="0" i="0">
                <a:latin typeface="Iowan Old Style BT" panose="02040602040506020204" pitchFamily="18" charset="77"/>
              </a:defRPr>
            </a:lvl2pPr>
            <a:lvl3pPr>
              <a:defRPr b="0" i="0">
                <a:latin typeface="Iowan Old Style BT" panose="02040602040506020204" pitchFamily="18" charset="77"/>
              </a:defRPr>
            </a:lvl3pPr>
            <a:lvl4pPr>
              <a:defRPr b="0" i="0">
                <a:latin typeface="Iowan Old Style BT" panose="02040602040506020204" pitchFamily="18" charset="77"/>
              </a:defRPr>
            </a:lvl4pPr>
            <a:lvl5pPr>
              <a:defRPr b="0" i="0">
                <a:latin typeface="Iowan Old Style BT" panose="02040602040506020204" pitchFamily="18"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9F3F9DC-0F12-A91E-465E-881FCB9C88B1}"/>
              </a:ext>
            </a:extLst>
          </p:cNvPr>
          <p:cNvSpPr>
            <a:spLocks noGrp="1"/>
          </p:cNvSpPr>
          <p:nvPr>
            <p:ph type="body" sz="quarter" idx="3"/>
          </p:nvPr>
        </p:nvSpPr>
        <p:spPr>
          <a:xfrm>
            <a:off x="6172200" y="1681163"/>
            <a:ext cx="5183188" cy="823912"/>
          </a:xfrm>
        </p:spPr>
        <p:txBody>
          <a:bodyPr anchor="b"/>
          <a:lstStyle>
            <a:lvl1pPr marL="0" indent="0">
              <a:buNone/>
              <a:defRPr sz="2400" b="0" i="0">
                <a:latin typeface="Iowan Old Style BT" panose="02040602040506020204" pitchFamily="18"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E34FD5E-6877-779E-3B96-C91F18DA03F1}"/>
              </a:ext>
            </a:extLst>
          </p:cNvPr>
          <p:cNvSpPr>
            <a:spLocks noGrp="1"/>
          </p:cNvSpPr>
          <p:nvPr>
            <p:ph sz="quarter" idx="4"/>
          </p:nvPr>
        </p:nvSpPr>
        <p:spPr>
          <a:xfrm>
            <a:off x="6172200" y="2505075"/>
            <a:ext cx="5183188" cy="3684588"/>
          </a:xfrm>
        </p:spPr>
        <p:txBody>
          <a:bodyPr/>
          <a:lstStyle>
            <a:lvl1pPr>
              <a:defRPr b="0" i="0">
                <a:latin typeface="Iowan Old Style BT" panose="02040602040506020204" pitchFamily="18" charset="77"/>
              </a:defRPr>
            </a:lvl1pPr>
            <a:lvl2pPr>
              <a:defRPr b="0" i="0">
                <a:latin typeface="Iowan Old Style BT" panose="02040602040506020204" pitchFamily="18" charset="77"/>
              </a:defRPr>
            </a:lvl2pPr>
            <a:lvl3pPr>
              <a:defRPr b="0" i="0">
                <a:latin typeface="Iowan Old Style BT" panose="02040602040506020204" pitchFamily="18" charset="77"/>
              </a:defRPr>
            </a:lvl3pPr>
            <a:lvl4pPr>
              <a:defRPr b="0" i="0">
                <a:latin typeface="Iowan Old Style BT" panose="02040602040506020204" pitchFamily="18" charset="77"/>
              </a:defRPr>
            </a:lvl4pPr>
            <a:lvl5pPr>
              <a:defRPr b="0" i="0">
                <a:latin typeface="Iowan Old Style BT" panose="02040602040506020204" pitchFamily="18"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2038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ADB91-588D-249F-7861-438DD357877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37109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3344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8000" b="-108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7802B4D-98AE-D499-8511-2953C00DDF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FCDEF2DB-AF6A-C575-79C1-199D617C29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Logo&#10;&#10;Description automatically generated">
            <a:extLst>
              <a:ext uri="{FF2B5EF4-FFF2-40B4-BE49-F238E27FC236}">
                <a16:creationId xmlns:a16="http://schemas.microsoft.com/office/drawing/2014/main" id="{61F5DD0A-E855-BE7D-A869-1551CF9930B1}"/>
              </a:ext>
            </a:extLst>
          </p:cNvPr>
          <p:cNvPicPr>
            <a:picLocks noChangeAspect="1"/>
          </p:cNvPicPr>
          <p:nvPr userDrawn="1"/>
        </p:nvPicPr>
        <p:blipFill>
          <a:blip r:embed="rId14"/>
          <a:stretch>
            <a:fillRect/>
          </a:stretch>
        </p:blipFill>
        <p:spPr>
          <a:xfrm>
            <a:off x="10396143" y="6492875"/>
            <a:ext cx="957657" cy="302418"/>
          </a:xfrm>
          <a:prstGeom prst="rect">
            <a:avLst/>
          </a:prstGeom>
        </p:spPr>
      </p:pic>
      <p:sp>
        <p:nvSpPr>
          <p:cNvPr id="7" name="Date Placeholder 3">
            <a:extLst>
              <a:ext uri="{FF2B5EF4-FFF2-40B4-BE49-F238E27FC236}">
                <a16:creationId xmlns:a16="http://schemas.microsoft.com/office/drawing/2014/main" id="{E84378DA-A651-0DC6-0560-6B9FB37093AE}"/>
              </a:ext>
            </a:extLst>
          </p:cNvPr>
          <p:cNvSpPr txBox="1">
            <a:spLocks/>
          </p:cNvSpPr>
          <p:nvPr userDrawn="1"/>
        </p:nvSpPr>
        <p:spPr>
          <a:xfrm>
            <a:off x="838200" y="6498686"/>
            <a:ext cx="2743200" cy="365125"/>
          </a:xfrm>
          <a:prstGeom prst="rect">
            <a:avLst/>
          </a:prstGeom>
        </p:spPr>
        <p:txBody>
          <a:bodyPr/>
          <a:lstStyle>
            <a:defPPr>
              <a:defRPr lang="en-US"/>
            </a:defPPr>
            <a:lvl1pPr marL="0" algn="l" defTabSz="914400" rtl="0" eaLnBrk="1" latinLnBrk="0" hangingPunct="1">
              <a:defRPr sz="12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tx2"/>
                </a:solidFill>
              </a:rPr>
              <a:t>© ISPC 2022</a:t>
            </a:r>
          </a:p>
        </p:txBody>
      </p:sp>
    </p:spTree>
    <p:extLst>
      <p:ext uri="{BB962C8B-B14F-4D97-AF65-F5344CB8AC3E}">
        <p14:creationId xmlns:p14="http://schemas.microsoft.com/office/powerpoint/2010/main" val="125777024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Lst>
  <p:txStyles>
    <p:titleStyle>
      <a:lvl1pPr algn="l" defTabSz="914400" rtl="0" eaLnBrk="1" latinLnBrk="0" hangingPunct="1">
        <a:lnSpc>
          <a:spcPct val="90000"/>
        </a:lnSpc>
        <a:spcBef>
          <a:spcPct val="0"/>
        </a:spcBef>
        <a:buNone/>
        <a:defRPr sz="4400" b="0" i="0" kern="1200">
          <a:solidFill>
            <a:schemeClr val="tx1"/>
          </a:solidFill>
          <a:latin typeface="Helvetica Neue Light" panose="02000403000000020004" pitchFamily="2" charset="0"/>
          <a:ea typeface="Helvetica Neue Light" panose="02000403000000020004"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owan Old Style BT" panose="02040602040506020204" pitchFamily="18" charset="77"/>
          <a:ea typeface="+mn-ea"/>
          <a:cs typeface="+mn-cs"/>
        </a:defRPr>
      </a:lvl1pPr>
      <a:lvl2pPr marL="800100" indent="-342900" algn="l" defTabSz="914400" rtl="0" eaLnBrk="1" latinLnBrk="0" hangingPunct="1">
        <a:lnSpc>
          <a:spcPct val="90000"/>
        </a:lnSpc>
        <a:spcBef>
          <a:spcPts val="500"/>
        </a:spcBef>
        <a:buSzPct val="60000"/>
        <a:buFont typeface="Courier New" panose="02070309020205020404" pitchFamily="49" charset="0"/>
        <a:buChar char="o"/>
        <a:defRPr sz="2400" b="0" i="0" kern="1200">
          <a:solidFill>
            <a:schemeClr val="tx1"/>
          </a:solidFill>
          <a:latin typeface="Iowan Old Style BT" panose="02040602040506020204" pitchFamily="18" charset="77"/>
          <a:ea typeface="+mn-ea"/>
          <a:cs typeface="+mn-cs"/>
        </a:defRPr>
      </a:lvl2pPr>
      <a:lvl3pPr marL="1143000" indent="-228600" algn="l" defTabSz="914400" rtl="0" eaLnBrk="1" latinLnBrk="0" hangingPunct="1">
        <a:lnSpc>
          <a:spcPct val="90000"/>
        </a:lnSpc>
        <a:spcBef>
          <a:spcPts val="500"/>
        </a:spcBef>
        <a:buSzPct val="60000"/>
        <a:buFont typeface="Wingdings" pitchFamily="2" charset="2"/>
        <a:buChar char="§"/>
        <a:defRPr sz="2000" b="0" i="0" kern="1200">
          <a:solidFill>
            <a:schemeClr val="tx1"/>
          </a:solidFill>
          <a:latin typeface="Iowan Old Style BT" panose="02040602040506020204" pitchFamily="18" charset="77"/>
          <a:ea typeface="+mn-ea"/>
          <a:cs typeface="+mn-cs"/>
        </a:defRPr>
      </a:lvl3pPr>
      <a:lvl4pPr marL="1600200" indent="-228600" algn="l" defTabSz="914400" rtl="0" eaLnBrk="1" latinLnBrk="0" hangingPunct="1">
        <a:lnSpc>
          <a:spcPct val="90000"/>
        </a:lnSpc>
        <a:spcBef>
          <a:spcPts val="500"/>
        </a:spcBef>
        <a:buSzPct val="50000"/>
        <a:buFont typeface="Wingdings" pitchFamily="2" charset="2"/>
        <a:buChar char="Ø"/>
        <a:defRPr sz="1800" b="0" i="0" kern="1200">
          <a:solidFill>
            <a:schemeClr val="tx1"/>
          </a:solidFill>
          <a:latin typeface="Iowan Old Style BT" panose="02040602040506020204" pitchFamily="18" charset="77"/>
          <a:ea typeface="+mn-ea"/>
          <a:cs typeface="+mn-cs"/>
        </a:defRPr>
      </a:lvl4pPr>
      <a:lvl5pPr marL="2057400" indent="-228600" algn="l" defTabSz="914400" rtl="0" eaLnBrk="1" latinLnBrk="0" hangingPunct="1">
        <a:lnSpc>
          <a:spcPct val="90000"/>
        </a:lnSpc>
        <a:spcBef>
          <a:spcPts val="500"/>
        </a:spcBef>
        <a:buSzPct val="50000"/>
        <a:buFont typeface="Wingdings" pitchFamily="2" charset="2"/>
        <a:buChar char="v"/>
        <a:defRPr sz="1800" b="0" i="0" kern="1200">
          <a:solidFill>
            <a:schemeClr val="tx1"/>
          </a:solidFill>
          <a:latin typeface="Iowan Old Style BT" panose="02040602040506020204" pitchFamily="18"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00B63-4DBA-9485-09AC-C76BD760C5CD}"/>
              </a:ext>
            </a:extLst>
          </p:cNvPr>
          <p:cNvSpPr>
            <a:spLocks noGrp="1"/>
          </p:cNvSpPr>
          <p:nvPr>
            <p:ph type="title"/>
          </p:nvPr>
        </p:nvSpPr>
        <p:spPr/>
        <p:txBody>
          <a:bodyPr/>
          <a:lstStyle/>
          <a:p>
            <a:r>
              <a:rPr lang="en-US" dirty="0"/>
              <a:t>Bucket Rescue </a:t>
            </a:r>
          </a:p>
        </p:txBody>
      </p:sp>
      <p:sp>
        <p:nvSpPr>
          <p:cNvPr id="3" name="Text Placeholder 2">
            <a:extLst>
              <a:ext uri="{FF2B5EF4-FFF2-40B4-BE49-F238E27FC236}">
                <a16:creationId xmlns:a16="http://schemas.microsoft.com/office/drawing/2014/main" id="{D5CAF684-B71D-385E-331B-DCF9BB083AB1}"/>
              </a:ext>
            </a:extLst>
          </p:cNvPr>
          <p:cNvSpPr>
            <a:spLocks noGrp="1"/>
          </p:cNvSpPr>
          <p:nvPr>
            <p:ph type="body" idx="1"/>
          </p:nvPr>
        </p:nvSpPr>
        <p:spPr/>
        <p:txBody>
          <a:bodyPr/>
          <a:lstStyle/>
          <a:p>
            <a:r>
              <a:rPr lang="en-US" dirty="0"/>
              <a:t>The Institute for Safety in Powerline Construction </a:t>
            </a:r>
          </a:p>
        </p:txBody>
      </p:sp>
      <p:sp>
        <p:nvSpPr>
          <p:cNvPr id="5" name="Text Placeholder 4">
            <a:extLst>
              <a:ext uri="{FF2B5EF4-FFF2-40B4-BE49-F238E27FC236}">
                <a16:creationId xmlns:a16="http://schemas.microsoft.com/office/drawing/2014/main" id="{D47F767B-3466-C36B-5F50-C27F897B607A}"/>
              </a:ext>
            </a:extLst>
          </p:cNvPr>
          <p:cNvSpPr>
            <a:spLocks noGrp="1"/>
          </p:cNvSpPr>
          <p:nvPr>
            <p:ph type="body" idx="11"/>
          </p:nvPr>
        </p:nvSpPr>
        <p:spPr/>
        <p:txBody>
          <a:bodyPr/>
          <a:lstStyle/>
          <a:p>
            <a:r>
              <a:rPr lang="en-US" dirty="0"/>
              <a:t> </a:t>
            </a:r>
          </a:p>
        </p:txBody>
      </p:sp>
      <p:sp>
        <p:nvSpPr>
          <p:cNvPr id="6" name="Text Placeholder 2">
            <a:extLst>
              <a:ext uri="{FF2B5EF4-FFF2-40B4-BE49-F238E27FC236}">
                <a16:creationId xmlns:a16="http://schemas.microsoft.com/office/drawing/2014/main" id="{906F3454-8EFD-A022-2D1D-544D41AFB38B}"/>
              </a:ext>
            </a:extLst>
          </p:cNvPr>
          <p:cNvSpPr>
            <a:spLocks noGrp="1"/>
          </p:cNvSpPr>
          <p:nvPr>
            <p:ph type="body" idx="10"/>
          </p:nvPr>
        </p:nvSpPr>
        <p:spPr/>
        <p:txBody>
          <a:bodyPr anchor="ctr">
            <a:normAutofit/>
          </a:bodyPr>
          <a:lstStyle>
            <a:lvl1pPr marL="0" indent="0" algn="ctr">
              <a:buNone/>
              <a:defRPr sz="9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 Copyright by the Institute for Safety in Powerline Construction</a:t>
            </a:r>
            <a:br>
              <a:rPr lang="en-US" dirty="0"/>
            </a:br>
            <a:r>
              <a:rPr lang="en-US" dirty="0"/>
              <a:t>3504 Parliament Ct. Alexandria, LA 71303</a:t>
            </a:r>
            <a:br>
              <a:rPr lang="en-US" dirty="0"/>
            </a:br>
            <a:r>
              <a:rPr lang="en-US" dirty="0"/>
              <a:t>All rights reserved.</a:t>
            </a:r>
            <a:br>
              <a:rPr lang="en-US" dirty="0"/>
            </a:br>
            <a:r>
              <a:rPr lang="en-US" dirty="0"/>
              <a:t>This material or any part thereof</a:t>
            </a:r>
            <a:br>
              <a:rPr lang="en-US" dirty="0"/>
            </a:br>
            <a:r>
              <a:rPr lang="en-US" dirty="0"/>
              <a:t>may not be reproduced in any form</a:t>
            </a:r>
            <a:br>
              <a:rPr lang="en-US" dirty="0"/>
            </a:br>
            <a:r>
              <a:rPr lang="en-US" dirty="0"/>
              <a:t>without the written permission of the</a:t>
            </a:r>
            <a:br>
              <a:rPr lang="en-US" dirty="0"/>
            </a:br>
            <a:r>
              <a:rPr lang="en-US" dirty="0"/>
              <a:t>Institute for Safety in Powerline Construction</a:t>
            </a:r>
          </a:p>
        </p:txBody>
      </p:sp>
    </p:spTree>
    <p:extLst>
      <p:ext uri="{BB962C8B-B14F-4D97-AF65-F5344CB8AC3E}">
        <p14:creationId xmlns:p14="http://schemas.microsoft.com/office/powerpoint/2010/main" val="2993428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329E8A2-157C-4049-BCB2-7EF4A2F6F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626685-0925-65F6-BBC8-CEBE44B6A5CA}"/>
              </a:ext>
            </a:extLst>
          </p:cNvPr>
          <p:cNvSpPr>
            <a:spLocks noGrp="1"/>
          </p:cNvSpPr>
          <p:nvPr>
            <p:ph type="title"/>
          </p:nvPr>
        </p:nvSpPr>
        <p:spPr>
          <a:xfrm>
            <a:off x="838200" y="563526"/>
            <a:ext cx="6804610" cy="1658679"/>
          </a:xfrm>
        </p:spPr>
        <p:txBody>
          <a:bodyPr vert="horz" lIns="91440" tIns="45720" rIns="91440" bIns="45720" rtlCol="0" anchor="b">
            <a:normAutofit/>
          </a:bodyPr>
          <a:lstStyle/>
          <a:p>
            <a:r>
              <a:rPr lang="en-US" sz="4000" kern="1200" dirty="0">
                <a:solidFill>
                  <a:schemeClr val="tx1"/>
                </a:solidFill>
                <a:latin typeface="Helvetica Neue Light" panose="02000403000000020004" pitchFamily="2" charset="0"/>
                <a:ea typeface="Helvetica Neue Light" panose="02000403000000020004" pitchFamily="2" charset="0"/>
              </a:rPr>
              <a:t>Over Center</a:t>
            </a:r>
          </a:p>
        </p:txBody>
      </p:sp>
      <p:sp>
        <p:nvSpPr>
          <p:cNvPr id="3" name="Content Placeholder 2">
            <a:extLst>
              <a:ext uri="{FF2B5EF4-FFF2-40B4-BE49-F238E27FC236}">
                <a16:creationId xmlns:a16="http://schemas.microsoft.com/office/drawing/2014/main" id="{B39BCA46-6937-28A0-6B93-58BF2BBDF0B1}"/>
              </a:ext>
            </a:extLst>
          </p:cNvPr>
          <p:cNvSpPr>
            <a:spLocks noGrp="1"/>
          </p:cNvSpPr>
          <p:nvPr>
            <p:ph idx="1"/>
          </p:nvPr>
        </p:nvSpPr>
        <p:spPr>
          <a:xfrm>
            <a:off x="838200" y="2415500"/>
            <a:ext cx="6804610" cy="3698222"/>
          </a:xfrm>
        </p:spPr>
        <p:txBody>
          <a:bodyPr vert="horz" lIns="91440" tIns="45720" rIns="91440" bIns="45720" rtlCol="0">
            <a:normAutofit/>
          </a:bodyPr>
          <a:lstStyle/>
          <a:p>
            <a:r>
              <a:rPr lang="en-US" sz="2800" dirty="0"/>
              <a:t>Bucket will come to the ground</a:t>
            </a:r>
          </a:p>
          <a:p>
            <a:r>
              <a:rPr lang="en-US" sz="2800" dirty="0"/>
              <a:t>Bucket will tilt to make injured employ accessible for rescue</a:t>
            </a:r>
          </a:p>
          <a:p>
            <a:r>
              <a:rPr lang="en-US" sz="2800" dirty="0"/>
              <a:t>Become familiar with where the lower controls are located and how to use them</a:t>
            </a:r>
          </a:p>
          <a:p>
            <a:endParaRPr lang="en-US" sz="2000" dirty="0"/>
          </a:p>
          <a:p>
            <a:endParaRPr lang="en-US" sz="2000" dirty="0"/>
          </a:p>
        </p:txBody>
      </p:sp>
      <p:pic>
        <p:nvPicPr>
          <p:cNvPr id="5" name="Picture 4">
            <a:extLst>
              <a:ext uri="{FF2B5EF4-FFF2-40B4-BE49-F238E27FC236}">
                <a16:creationId xmlns:a16="http://schemas.microsoft.com/office/drawing/2014/main" id="{214771AF-969A-C284-ED9B-002980380FEA}"/>
              </a:ext>
            </a:extLst>
          </p:cNvPr>
          <p:cNvPicPr/>
          <p:nvPr/>
        </p:nvPicPr>
        <p:blipFill rotWithShape="1">
          <a:blip r:embed="rId3"/>
          <a:srcRect t="42342" r="1" b="5923"/>
          <a:stretch/>
        </p:blipFill>
        <p:spPr>
          <a:xfrm>
            <a:off x="7992343" y="722571"/>
            <a:ext cx="3194003" cy="3177757"/>
          </a:xfrm>
          <a:prstGeom prst="rect">
            <a:avLst/>
          </a:prstGeom>
        </p:spPr>
      </p:pic>
      <p:pic>
        <p:nvPicPr>
          <p:cNvPr id="6" name="Picture 5">
            <a:extLst>
              <a:ext uri="{FF2B5EF4-FFF2-40B4-BE49-F238E27FC236}">
                <a16:creationId xmlns:a16="http://schemas.microsoft.com/office/drawing/2014/main" id="{3D3A5D23-1C6E-A8DA-83D4-EF68D18F97D2}"/>
              </a:ext>
            </a:extLst>
          </p:cNvPr>
          <p:cNvPicPr/>
          <p:nvPr/>
        </p:nvPicPr>
        <p:blipFill rotWithShape="1">
          <a:blip r:embed="rId4"/>
          <a:srcRect t="3939"/>
          <a:stretch/>
        </p:blipFill>
        <p:spPr>
          <a:xfrm>
            <a:off x="7992343" y="4065708"/>
            <a:ext cx="3194003" cy="2048014"/>
          </a:xfrm>
          <a:prstGeom prst="rect">
            <a:avLst/>
          </a:prstGeom>
        </p:spPr>
      </p:pic>
    </p:spTree>
    <p:extLst>
      <p:ext uri="{BB962C8B-B14F-4D97-AF65-F5344CB8AC3E}">
        <p14:creationId xmlns:p14="http://schemas.microsoft.com/office/powerpoint/2010/main" val="25129390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9676E8C-BC03-FA04-B96D-94EF596A7378}"/>
              </a:ext>
            </a:extLst>
          </p:cNvPr>
          <p:cNvPicPr/>
          <p:nvPr/>
        </p:nvPicPr>
        <p:blipFill rotWithShape="1">
          <a:blip r:embed="rId3"/>
          <a:srcRect t="-55" b="5490"/>
          <a:stretch/>
        </p:blipFill>
        <p:spPr>
          <a:xfrm>
            <a:off x="-11358" y="10"/>
            <a:ext cx="9669642" cy="6857990"/>
          </a:xfrm>
          <a:prstGeom prst="rect">
            <a:avLst/>
          </a:prstGeom>
        </p:spPr>
      </p:pic>
      <p:sp>
        <p:nvSpPr>
          <p:cNvPr id="10"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9A197E-BC6A-6738-4198-D39A5C410335}"/>
              </a:ext>
            </a:extLst>
          </p:cNvPr>
          <p:cNvSpPr>
            <a:spLocks noGrp="1"/>
          </p:cNvSpPr>
          <p:nvPr>
            <p:ph type="title"/>
          </p:nvPr>
        </p:nvSpPr>
        <p:spPr>
          <a:xfrm>
            <a:off x="7935402" y="743447"/>
            <a:ext cx="3445765" cy="3692028"/>
          </a:xfrm>
          <a:noFill/>
        </p:spPr>
        <p:txBody>
          <a:bodyPr vert="horz" lIns="91440" tIns="45720" rIns="91440" bIns="45720" rtlCol="0" anchor="b">
            <a:normAutofit/>
          </a:bodyPr>
          <a:lstStyle/>
          <a:p>
            <a:r>
              <a:rPr lang="en-US" sz="5200" dirty="0">
                <a:latin typeface="Helvetica Neue Light" panose="02000403000000020004" pitchFamily="2" charset="0"/>
                <a:ea typeface="Helvetica Neue Light" panose="02000403000000020004" pitchFamily="2" charset="0"/>
              </a:rPr>
              <a:t>Practice Situational Rescues</a:t>
            </a:r>
          </a:p>
        </p:txBody>
      </p:sp>
    </p:spTree>
    <p:extLst>
      <p:ext uri="{BB962C8B-B14F-4D97-AF65-F5344CB8AC3E}">
        <p14:creationId xmlns:p14="http://schemas.microsoft.com/office/powerpoint/2010/main" val="13120271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AA89570-CB1E-524A-5AE4-48DE08854A84}"/>
              </a:ext>
            </a:extLst>
          </p:cNvPr>
          <p:cNvPicPr/>
          <p:nvPr/>
        </p:nvPicPr>
        <p:blipFill rotWithShape="1">
          <a:blip r:embed="rId3">
            <a:alphaModFix amt="50000"/>
          </a:blip>
          <a:srcRect t="5782" b="10263"/>
          <a:stretch/>
        </p:blipFill>
        <p:spPr>
          <a:xfrm>
            <a:off x="23" y="9"/>
            <a:ext cx="12191977" cy="6857991"/>
          </a:xfrm>
          <a:prstGeom prst="rect">
            <a:avLst/>
          </a:prstGeom>
        </p:spPr>
      </p:pic>
      <p:sp>
        <p:nvSpPr>
          <p:cNvPr id="2" name="Title 1">
            <a:extLst>
              <a:ext uri="{FF2B5EF4-FFF2-40B4-BE49-F238E27FC236}">
                <a16:creationId xmlns:a16="http://schemas.microsoft.com/office/drawing/2014/main" id="{F4A55174-D087-0397-F9A2-EFD55711EC5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latin typeface="Helvetica Neue Light" panose="02000403000000020004" pitchFamily="2" charset="0"/>
                <a:ea typeface="Helvetica Neue Light" panose="02000403000000020004" pitchFamily="2" charset="0"/>
                <a:cs typeface="Helvetica Neue" panose="02000503000000020004" pitchFamily="2" charset="0"/>
              </a:rPr>
              <a:t>Over Center</a:t>
            </a:r>
          </a:p>
        </p:txBody>
      </p:sp>
    </p:spTree>
    <p:extLst>
      <p:ext uri="{BB962C8B-B14F-4D97-AF65-F5344CB8AC3E}">
        <p14:creationId xmlns:p14="http://schemas.microsoft.com/office/powerpoint/2010/main" val="631734841"/>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9676E8C-BC03-FA04-B96D-94EF596A7378}"/>
              </a:ext>
            </a:extLst>
          </p:cNvPr>
          <p:cNvPicPr/>
          <p:nvPr/>
        </p:nvPicPr>
        <p:blipFill rotWithShape="1">
          <a:blip r:embed="rId3"/>
          <a:srcRect l="2838" r="2838"/>
          <a:stretch/>
        </p:blipFill>
        <p:spPr>
          <a:xfrm>
            <a:off x="1" y="10"/>
            <a:ext cx="9669642" cy="6857990"/>
          </a:xfrm>
          <a:prstGeom prst="rect">
            <a:avLst/>
          </a:prstGeom>
        </p:spPr>
      </p:pic>
      <p:sp>
        <p:nvSpPr>
          <p:cNvPr id="10"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9A197E-BC6A-6738-4198-D39A5C410335}"/>
              </a:ext>
            </a:extLst>
          </p:cNvPr>
          <p:cNvSpPr>
            <a:spLocks noGrp="1"/>
          </p:cNvSpPr>
          <p:nvPr>
            <p:ph type="title"/>
          </p:nvPr>
        </p:nvSpPr>
        <p:spPr>
          <a:xfrm>
            <a:off x="7935402" y="743447"/>
            <a:ext cx="3666048" cy="3692028"/>
          </a:xfrm>
          <a:noFill/>
        </p:spPr>
        <p:txBody>
          <a:bodyPr vert="horz" lIns="91440" tIns="45720" rIns="91440" bIns="45720" rtlCol="0" anchor="b">
            <a:normAutofit/>
          </a:bodyPr>
          <a:lstStyle/>
          <a:p>
            <a:r>
              <a:rPr lang="en-US" sz="5200" dirty="0">
                <a:latin typeface="Helvetica Neue Light" panose="02000403000000020004" pitchFamily="2" charset="0"/>
                <a:ea typeface="Helvetica Neue Light" panose="02000403000000020004" pitchFamily="2" charset="0"/>
              </a:rPr>
              <a:t>Over </a:t>
            </a:r>
            <a:r>
              <a:rPr lang="en-US" sz="5200" dirty="0"/>
              <a:t>Center</a:t>
            </a:r>
            <a:r>
              <a:rPr lang="en-US" sz="5200" dirty="0">
                <a:latin typeface="Helvetica Neue Light" panose="02000403000000020004" pitchFamily="2" charset="0"/>
                <a:ea typeface="Helvetica Neue Light" panose="02000403000000020004" pitchFamily="2" charset="0"/>
              </a:rPr>
              <a:t> Lower Controls</a:t>
            </a:r>
          </a:p>
        </p:txBody>
      </p:sp>
    </p:spTree>
    <p:extLst>
      <p:ext uri="{BB962C8B-B14F-4D97-AF65-F5344CB8AC3E}">
        <p14:creationId xmlns:p14="http://schemas.microsoft.com/office/powerpoint/2010/main" val="709345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6CD4A43-62F8-CFBC-3A23-9F36ACA90220}"/>
              </a:ext>
            </a:extLst>
          </p:cNvPr>
          <p:cNvPicPr/>
          <p:nvPr/>
        </p:nvPicPr>
        <p:blipFill rotWithShape="1">
          <a:blip r:embed="rId3"/>
          <a:srcRect t="20121" b="20121"/>
          <a:stretch/>
        </p:blipFill>
        <p:spPr>
          <a:xfrm>
            <a:off x="3970510" y="1"/>
            <a:ext cx="8795052" cy="6857999"/>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CC369E-6EAF-6B9F-F9A0-68A1F3CF5BF3}"/>
              </a:ext>
            </a:extLst>
          </p:cNvPr>
          <p:cNvSpPr>
            <a:spLocks noGrp="1"/>
          </p:cNvSpPr>
          <p:nvPr>
            <p:ph type="title"/>
          </p:nvPr>
        </p:nvSpPr>
        <p:spPr>
          <a:xfrm>
            <a:off x="838200" y="365125"/>
            <a:ext cx="4156710" cy="1899912"/>
          </a:xfrm>
        </p:spPr>
        <p:txBody>
          <a:bodyPr vert="horz" lIns="91440" tIns="45720" rIns="91440" bIns="45720" rtlCol="0" anchor="ctr">
            <a:normAutofit/>
          </a:bodyPr>
          <a:lstStyle/>
          <a:p>
            <a:r>
              <a:rPr lang="en-US" dirty="0">
                <a:latin typeface="Helvetica Neue Light" panose="02000403000000020004" pitchFamily="2" charset="0"/>
                <a:ea typeface="Helvetica Neue Light" panose="02000403000000020004" pitchFamily="2" charset="0"/>
              </a:rPr>
              <a:t>Over Center</a:t>
            </a:r>
          </a:p>
        </p:txBody>
      </p:sp>
      <p:sp>
        <p:nvSpPr>
          <p:cNvPr id="3" name="Content Placeholder 2">
            <a:extLst>
              <a:ext uri="{FF2B5EF4-FFF2-40B4-BE49-F238E27FC236}">
                <a16:creationId xmlns:a16="http://schemas.microsoft.com/office/drawing/2014/main" id="{D3894C0E-D7CC-C2C3-C047-EB27D7C9DE04}"/>
              </a:ext>
            </a:extLst>
          </p:cNvPr>
          <p:cNvSpPr>
            <a:spLocks noGrp="1"/>
          </p:cNvSpPr>
          <p:nvPr>
            <p:ph sz="half" idx="1"/>
          </p:nvPr>
        </p:nvSpPr>
        <p:spPr>
          <a:xfrm>
            <a:off x="838200" y="2434201"/>
            <a:ext cx="3985260" cy="3742762"/>
          </a:xfrm>
        </p:spPr>
        <p:txBody>
          <a:bodyPr vert="horz" lIns="91440" tIns="45720" rIns="91440" bIns="45720" rtlCol="0">
            <a:normAutofit/>
          </a:bodyPr>
          <a:lstStyle/>
          <a:p>
            <a:r>
              <a:rPr lang="en-US" dirty="0"/>
              <a:t>If you take the bucket over center, it will come to the ground</a:t>
            </a:r>
          </a:p>
          <a:p>
            <a:r>
              <a:rPr lang="en-US" dirty="0"/>
              <a:t>Bucket will tilt to make the rescue more accessible</a:t>
            </a:r>
          </a:p>
        </p:txBody>
      </p:sp>
    </p:spTree>
    <p:extLst>
      <p:ext uri="{BB962C8B-B14F-4D97-AF65-F5344CB8AC3E}">
        <p14:creationId xmlns:p14="http://schemas.microsoft.com/office/powerpoint/2010/main" val="17147356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D1F0A58-D623-F9EE-4B79-86123D584E3A}"/>
              </a:ext>
            </a:extLst>
          </p:cNvPr>
          <p:cNvPicPr/>
          <p:nvPr/>
        </p:nvPicPr>
        <p:blipFill rotWithShape="1">
          <a:blip r:embed="rId2"/>
          <a:srcRect t="5436"/>
          <a:stretch/>
        </p:blipFill>
        <p:spPr>
          <a:xfrm>
            <a:off x="-393538" y="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287125E-3E0A-3C0D-4D1B-563452C06181}"/>
              </a:ext>
            </a:extLst>
          </p:cNvPr>
          <p:cNvSpPr>
            <a:spLocks noGrp="1"/>
          </p:cNvSpPr>
          <p:nvPr>
            <p:ph type="title"/>
          </p:nvPr>
        </p:nvSpPr>
        <p:spPr>
          <a:xfrm>
            <a:off x="8412480" y="662940"/>
            <a:ext cx="3326793" cy="2617460"/>
          </a:xfrm>
        </p:spPr>
        <p:txBody>
          <a:bodyPr vert="horz" lIns="91440" tIns="45720" rIns="91440" bIns="45720" rtlCol="0" anchor="ctr">
            <a:normAutofit/>
          </a:bodyPr>
          <a:lstStyle/>
          <a:p>
            <a:r>
              <a:rPr lang="en-US" sz="4000" dirty="0">
                <a:latin typeface="Helvetica Neue Light" panose="02000403000000020004" pitchFamily="2" charset="0"/>
                <a:ea typeface="Helvetica Neue Light" panose="02000403000000020004" pitchFamily="2" charset="0"/>
              </a:rPr>
              <a:t>Don’t think</a:t>
            </a:r>
            <a:br>
              <a:rPr lang="en-US" sz="4000" dirty="0">
                <a:latin typeface="Helvetica Neue Light" panose="02000403000000020004" pitchFamily="2" charset="0"/>
                <a:ea typeface="Helvetica Neue Light" panose="02000403000000020004" pitchFamily="2" charset="0"/>
              </a:rPr>
            </a:br>
            <a:r>
              <a:rPr lang="en-US" sz="4000" i="1" dirty="0">
                <a:latin typeface="Helvetica Neue Light" panose="02000403000000020004" pitchFamily="2" charset="0"/>
                <a:ea typeface="Helvetica Neue Light" panose="02000403000000020004" pitchFamily="2" charset="0"/>
              </a:rPr>
              <a:t>“It won’t happen to me.”</a:t>
            </a:r>
          </a:p>
        </p:txBody>
      </p:sp>
      <p:sp>
        <p:nvSpPr>
          <p:cNvPr id="4" name="Text Placeholder 3">
            <a:extLst>
              <a:ext uri="{FF2B5EF4-FFF2-40B4-BE49-F238E27FC236}">
                <a16:creationId xmlns:a16="http://schemas.microsoft.com/office/drawing/2014/main" id="{C9C16E76-05A8-3185-4E3D-36E2FB834E71}"/>
              </a:ext>
            </a:extLst>
          </p:cNvPr>
          <p:cNvSpPr>
            <a:spLocks noGrp="1"/>
          </p:cNvSpPr>
          <p:nvPr>
            <p:ph type="body" sz="half" idx="2"/>
          </p:nvPr>
        </p:nvSpPr>
        <p:spPr>
          <a:xfrm>
            <a:off x="8412480" y="3429000"/>
            <a:ext cx="3326793" cy="3003894"/>
          </a:xfrm>
        </p:spPr>
        <p:txBody>
          <a:bodyPr vert="horz" lIns="91440" tIns="45720" rIns="91440" bIns="45720" rtlCol="0">
            <a:normAutofit/>
          </a:bodyPr>
          <a:lstStyle/>
          <a:p>
            <a:r>
              <a:rPr lang="en-US" sz="2800" dirty="0"/>
              <a:t>Just ask someone who has had an accident what they thought before it happened.</a:t>
            </a:r>
          </a:p>
          <a:p>
            <a:endParaRPr lang="en-US" sz="2000" dirty="0"/>
          </a:p>
        </p:txBody>
      </p:sp>
    </p:spTree>
    <p:extLst>
      <p:ext uri="{BB962C8B-B14F-4D97-AF65-F5344CB8AC3E}">
        <p14:creationId xmlns:p14="http://schemas.microsoft.com/office/powerpoint/2010/main" val="11723309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6CD4A43-62F8-CFBC-3A23-9F36ACA90220}"/>
              </a:ext>
            </a:extLst>
          </p:cNvPr>
          <p:cNvPicPr/>
          <p:nvPr/>
        </p:nvPicPr>
        <p:blipFill rotWithShape="1">
          <a:blip r:embed="rId3"/>
          <a:srcRect t="22580" b="22580"/>
          <a:stretch/>
        </p:blipFill>
        <p:spPr>
          <a:xfrm>
            <a:off x="4594625" y="1"/>
            <a:ext cx="8795052" cy="6857999"/>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CC369E-6EAF-6B9F-F9A0-68A1F3CF5BF3}"/>
              </a:ext>
            </a:extLst>
          </p:cNvPr>
          <p:cNvSpPr>
            <a:spLocks noGrp="1"/>
          </p:cNvSpPr>
          <p:nvPr>
            <p:ph type="title"/>
          </p:nvPr>
        </p:nvSpPr>
        <p:spPr>
          <a:xfrm>
            <a:off x="609365" y="510224"/>
            <a:ext cx="3585210" cy="2343785"/>
          </a:xfrm>
        </p:spPr>
        <p:txBody>
          <a:bodyPr vert="horz" lIns="91440" tIns="45720" rIns="91440" bIns="45720" rtlCol="0" anchor="ctr">
            <a:normAutofit/>
          </a:bodyPr>
          <a:lstStyle/>
          <a:p>
            <a:r>
              <a:rPr lang="en-US" dirty="0">
                <a:latin typeface="Helvetica Neue Light" panose="02000403000000020004" pitchFamily="2" charset="0"/>
                <a:ea typeface="Helvetica Neue Light" panose="02000403000000020004" pitchFamily="2" charset="0"/>
              </a:rPr>
              <a:t>Bucket Descent Device</a:t>
            </a:r>
          </a:p>
        </p:txBody>
      </p:sp>
      <p:sp>
        <p:nvSpPr>
          <p:cNvPr id="3" name="Content Placeholder 2">
            <a:extLst>
              <a:ext uri="{FF2B5EF4-FFF2-40B4-BE49-F238E27FC236}">
                <a16:creationId xmlns:a16="http://schemas.microsoft.com/office/drawing/2014/main" id="{D3894C0E-D7CC-C2C3-C047-EB27D7C9DE04}"/>
              </a:ext>
            </a:extLst>
          </p:cNvPr>
          <p:cNvSpPr>
            <a:spLocks noGrp="1"/>
          </p:cNvSpPr>
          <p:nvPr>
            <p:ph sz="half" idx="1"/>
          </p:nvPr>
        </p:nvSpPr>
        <p:spPr>
          <a:xfrm>
            <a:off x="609365" y="3074033"/>
            <a:ext cx="3985260" cy="3273743"/>
          </a:xfrm>
        </p:spPr>
        <p:txBody>
          <a:bodyPr vert="horz" lIns="91440" tIns="45720" rIns="91440" bIns="45720" rtlCol="0">
            <a:normAutofit/>
          </a:bodyPr>
          <a:lstStyle/>
          <a:p>
            <a:pPr marL="0" indent="0">
              <a:buNone/>
            </a:pPr>
            <a:r>
              <a:rPr lang="en-US" dirty="0"/>
              <a:t>Use if your truck loses power to descend from the bucket</a:t>
            </a:r>
          </a:p>
        </p:txBody>
      </p:sp>
    </p:spTree>
    <p:extLst>
      <p:ext uri="{BB962C8B-B14F-4D97-AF65-F5344CB8AC3E}">
        <p14:creationId xmlns:p14="http://schemas.microsoft.com/office/powerpoint/2010/main" val="2986169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9676E8C-BC03-FA04-B96D-94EF596A7378}"/>
              </a:ext>
            </a:extLst>
          </p:cNvPr>
          <p:cNvPicPr/>
          <p:nvPr/>
        </p:nvPicPr>
        <p:blipFill rotWithShape="1">
          <a:blip r:embed="rId3"/>
          <a:srcRect t="25085" b="25085"/>
          <a:stretch/>
        </p:blipFill>
        <p:spPr>
          <a:xfrm>
            <a:off x="-91439" y="10"/>
            <a:ext cx="9669642" cy="6857990"/>
          </a:xfrm>
          <a:prstGeom prst="rect">
            <a:avLst/>
          </a:prstGeom>
        </p:spPr>
      </p:pic>
      <p:sp>
        <p:nvSpPr>
          <p:cNvPr id="10" name="Rectangle 9">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79A197E-BC6A-6738-4198-D39A5C410335}"/>
              </a:ext>
            </a:extLst>
          </p:cNvPr>
          <p:cNvSpPr>
            <a:spLocks noGrp="1"/>
          </p:cNvSpPr>
          <p:nvPr>
            <p:ph type="title"/>
          </p:nvPr>
        </p:nvSpPr>
        <p:spPr>
          <a:xfrm>
            <a:off x="8522903" y="766307"/>
            <a:ext cx="3666048" cy="3692028"/>
          </a:xfrm>
          <a:noFill/>
        </p:spPr>
        <p:txBody>
          <a:bodyPr vert="horz" lIns="91440" tIns="45720" rIns="91440" bIns="45720" rtlCol="0" anchor="b">
            <a:normAutofit/>
          </a:bodyPr>
          <a:lstStyle/>
          <a:p>
            <a:r>
              <a:rPr lang="en-US" sz="5200" dirty="0">
                <a:latin typeface="Helvetica Neue Light" panose="02000403000000020004" pitchFamily="2" charset="0"/>
                <a:ea typeface="Helvetica Neue Light" panose="02000403000000020004" pitchFamily="2" charset="0"/>
              </a:rPr>
              <a:t>Be careful when </a:t>
            </a:r>
            <a:r>
              <a:rPr lang="en-US" dirty="0">
                <a:latin typeface="Helvetica Neue Light" panose="02000403000000020004" pitchFamily="2" charset="0"/>
                <a:ea typeface="Helvetica Neue Light" panose="02000403000000020004" pitchFamily="2" charset="0"/>
              </a:rPr>
              <a:t>exiting</a:t>
            </a:r>
          </a:p>
        </p:txBody>
      </p:sp>
    </p:spTree>
    <p:extLst>
      <p:ext uri="{BB962C8B-B14F-4D97-AF65-F5344CB8AC3E}">
        <p14:creationId xmlns:p14="http://schemas.microsoft.com/office/powerpoint/2010/main" val="1575327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3739140-5386-7F63-48F6-17A7E0C4231B}"/>
              </a:ext>
            </a:extLst>
          </p:cNvPr>
          <p:cNvSpPr>
            <a:spLocks noGrp="1"/>
          </p:cNvSpPr>
          <p:nvPr>
            <p:ph idx="1"/>
          </p:nvPr>
        </p:nvSpPr>
        <p:spPr>
          <a:xfrm>
            <a:off x="836680" y="3528059"/>
            <a:ext cx="6002110" cy="2865120"/>
          </a:xfrm>
        </p:spPr>
        <p:txBody>
          <a:bodyPr>
            <a:normAutofit/>
          </a:bodyPr>
          <a:lstStyle/>
          <a:p>
            <a:r>
              <a:rPr lang="en-US" dirty="0"/>
              <a:t>Use gloves to reduce friction heat</a:t>
            </a:r>
          </a:p>
        </p:txBody>
      </p:sp>
      <p:pic>
        <p:nvPicPr>
          <p:cNvPr id="4" name="Picture 3">
            <a:extLst>
              <a:ext uri="{FF2B5EF4-FFF2-40B4-BE49-F238E27FC236}">
                <a16:creationId xmlns:a16="http://schemas.microsoft.com/office/drawing/2014/main" id="{E458D52C-6377-A37A-EBCB-D0FD28FC640D}"/>
              </a:ext>
            </a:extLst>
          </p:cNvPr>
          <p:cNvPicPr/>
          <p:nvPr/>
        </p:nvPicPr>
        <p:blipFill rotWithShape="1">
          <a:blip r:embed="rId2"/>
          <a:srcRect r="1" b="8311"/>
          <a:stretch/>
        </p:blipFill>
        <p:spPr>
          <a:xfrm>
            <a:off x="7199440" y="10"/>
            <a:ext cx="4992560" cy="6857990"/>
          </a:xfrm>
          <a:prstGeom prst="rect">
            <a:avLst/>
          </a:prstGeom>
          <a:effectLst/>
        </p:spPr>
      </p:pic>
      <p:sp>
        <p:nvSpPr>
          <p:cNvPr id="6" name="Title 1">
            <a:extLst>
              <a:ext uri="{FF2B5EF4-FFF2-40B4-BE49-F238E27FC236}">
                <a16:creationId xmlns:a16="http://schemas.microsoft.com/office/drawing/2014/main" id="{E496F23F-2B8F-2A25-B5B3-51B856CFD397}"/>
              </a:ext>
            </a:extLst>
          </p:cNvPr>
          <p:cNvSpPr>
            <a:spLocks noGrp="1"/>
          </p:cNvSpPr>
          <p:nvPr>
            <p:ph type="title"/>
          </p:nvPr>
        </p:nvSpPr>
        <p:spPr>
          <a:xfrm>
            <a:off x="836680" y="1005839"/>
            <a:ext cx="5680234" cy="2057399"/>
          </a:xfrm>
          <a:noFill/>
        </p:spPr>
        <p:txBody>
          <a:bodyPr vert="horz" lIns="91440" tIns="45720" rIns="91440" bIns="45720" rtlCol="0" anchor="b">
            <a:normAutofit/>
          </a:bodyPr>
          <a:lstStyle/>
          <a:p>
            <a:r>
              <a:rPr lang="en-US" dirty="0"/>
              <a:t>Practice, release slowly</a:t>
            </a:r>
          </a:p>
        </p:txBody>
      </p:sp>
    </p:spTree>
    <p:extLst>
      <p:ext uri="{BB962C8B-B14F-4D97-AF65-F5344CB8AC3E}">
        <p14:creationId xmlns:p14="http://schemas.microsoft.com/office/powerpoint/2010/main" val="334364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3739140-5386-7F63-48F6-17A7E0C4231B}"/>
              </a:ext>
            </a:extLst>
          </p:cNvPr>
          <p:cNvSpPr>
            <a:spLocks noGrp="1"/>
          </p:cNvSpPr>
          <p:nvPr>
            <p:ph idx="1"/>
          </p:nvPr>
        </p:nvSpPr>
        <p:spPr>
          <a:xfrm>
            <a:off x="836680" y="3528059"/>
            <a:ext cx="6002110" cy="2865120"/>
          </a:xfrm>
        </p:spPr>
        <p:txBody>
          <a:bodyPr>
            <a:normAutofit/>
          </a:bodyPr>
          <a:lstStyle/>
          <a:p>
            <a:r>
              <a:rPr lang="en-US" dirty="0"/>
              <a:t>Make sure there are no obstacles in the way</a:t>
            </a:r>
          </a:p>
        </p:txBody>
      </p:sp>
      <p:pic>
        <p:nvPicPr>
          <p:cNvPr id="4" name="Picture 3">
            <a:extLst>
              <a:ext uri="{FF2B5EF4-FFF2-40B4-BE49-F238E27FC236}">
                <a16:creationId xmlns:a16="http://schemas.microsoft.com/office/drawing/2014/main" id="{E458D52C-6377-A37A-EBCB-D0FD28FC640D}"/>
              </a:ext>
            </a:extLst>
          </p:cNvPr>
          <p:cNvPicPr/>
          <p:nvPr/>
        </p:nvPicPr>
        <p:blipFill rotWithShape="1">
          <a:blip r:embed="rId3"/>
          <a:srcRect t="15" b="15"/>
          <a:stretch/>
        </p:blipFill>
        <p:spPr>
          <a:xfrm>
            <a:off x="7199440" y="10"/>
            <a:ext cx="4992560" cy="6857990"/>
          </a:xfrm>
          <a:prstGeom prst="rect">
            <a:avLst/>
          </a:prstGeom>
          <a:effectLst/>
        </p:spPr>
      </p:pic>
      <p:sp>
        <p:nvSpPr>
          <p:cNvPr id="6" name="Title 1">
            <a:extLst>
              <a:ext uri="{FF2B5EF4-FFF2-40B4-BE49-F238E27FC236}">
                <a16:creationId xmlns:a16="http://schemas.microsoft.com/office/drawing/2014/main" id="{E496F23F-2B8F-2A25-B5B3-51B856CFD397}"/>
              </a:ext>
            </a:extLst>
          </p:cNvPr>
          <p:cNvSpPr>
            <a:spLocks noGrp="1"/>
          </p:cNvSpPr>
          <p:nvPr>
            <p:ph type="title"/>
          </p:nvPr>
        </p:nvSpPr>
        <p:spPr>
          <a:xfrm>
            <a:off x="836680" y="1005839"/>
            <a:ext cx="4992560" cy="2057399"/>
          </a:xfrm>
          <a:noFill/>
        </p:spPr>
        <p:txBody>
          <a:bodyPr vert="horz" lIns="91440" tIns="45720" rIns="91440" bIns="45720" rtlCol="0" anchor="b">
            <a:normAutofit/>
          </a:bodyPr>
          <a:lstStyle/>
          <a:p>
            <a:r>
              <a:rPr lang="en-US" dirty="0"/>
              <a:t>Watch the descent</a:t>
            </a:r>
          </a:p>
        </p:txBody>
      </p:sp>
    </p:spTree>
    <p:extLst>
      <p:ext uri="{BB962C8B-B14F-4D97-AF65-F5344CB8AC3E}">
        <p14:creationId xmlns:p14="http://schemas.microsoft.com/office/powerpoint/2010/main" val="40502790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D4C27F-0385-28B3-E596-4594AFAEBD86}"/>
              </a:ext>
            </a:extLst>
          </p:cNvPr>
          <p:cNvSpPr>
            <a:spLocks noGrp="1"/>
          </p:cNvSpPr>
          <p:nvPr>
            <p:ph type="title"/>
          </p:nvPr>
        </p:nvSpPr>
        <p:spPr/>
        <p:txBody>
          <a:bodyPr>
            <a:normAutofit/>
          </a:bodyPr>
          <a:lstStyle/>
          <a:p>
            <a:r>
              <a:rPr lang="en-US" dirty="0"/>
              <a:t>Please Note</a:t>
            </a:r>
          </a:p>
        </p:txBody>
      </p:sp>
      <p:sp>
        <p:nvSpPr>
          <p:cNvPr id="7" name="Content Placeholder 6">
            <a:extLst>
              <a:ext uri="{FF2B5EF4-FFF2-40B4-BE49-F238E27FC236}">
                <a16:creationId xmlns:a16="http://schemas.microsoft.com/office/drawing/2014/main" id="{99CB4E6D-84C6-CCAB-1C46-91DEF9F3DFD1}"/>
              </a:ext>
            </a:extLst>
          </p:cNvPr>
          <p:cNvSpPr>
            <a:spLocks noGrp="1"/>
          </p:cNvSpPr>
          <p:nvPr>
            <p:ph idx="1"/>
          </p:nvPr>
        </p:nvSpPr>
        <p:spPr>
          <a:xfrm>
            <a:off x="838200" y="1593273"/>
            <a:ext cx="10515600" cy="4583690"/>
          </a:xfrm>
        </p:spPr>
        <p:txBody>
          <a:bodyPr>
            <a:normAutofit fontScale="92500"/>
          </a:bodyPr>
          <a:lstStyle/>
          <a:p>
            <a:r>
              <a:rPr lang="en-US" dirty="0"/>
              <a:t>This presentation is for educational purposes only. Nothing herein is to be regarded as indicating approval or disapproval of any specific product or practice. </a:t>
            </a:r>
          </a:p>
          <a:p>
            <a:r>
              <a:rPr lang="en-US" dirty="0"/>
              <a:t>Please check your company procedures to ensure the information we are showing complies with your company policy.</a:t>
            </a:r>
          </a:p>
          <a:p>
            <a:r>
              <a:rPr lang="en-US" dirty="0"/>
              <a:t>Bucket Rescue is an essential part of safety training for lineworkers.</a:t>
            </a:r>
          </a:p>
          <a:p>
            <a:r>
              <a:rPr lang="en-US" dirty="0"/>
              <a:t>There are several methods for removing an injured worker from a bucket truck.</a:t>
            </a:r>
          </a:p>
          <a:p>
            <a:r>
              <a:rPr lang="en-US" dirty="0"/>
              <a:t>Knowing how to operate the truck using the lower controls is a must.</a:t>
            </a:r>
          </a:p>
          <a:p>
            <a:pPr marL="0" indent="0">
              <a:buNone/>
            </a:pPr>
            <a:endParaRPr lang="en-US" dirty="0"/>
          </a:p>
          <a:p>
            <a:endParaRPr lang="en-US" dirty="0"/>
          </a:p>
        </p:txBody>
      </p:sp>
    </p:spTree>
    <p:extLst>
      <p:ext uri="{BB962C8B-B14F-4D97-AF65-F5344CB8AC3E}">
        <p14:creationId xmlns:p14="http://schemas.microsoft.com/office/powerpoint/2010/main" val="1478237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outdoor, light, traffic&#10;&#10;Description automatically generated">
            <a:extLst>
              <a:ext uri="{FF2B5EF4-FFF2-40B4-BE49-F238E27FC236}">
                <a16:creationId xmlns:a16="http://schemas.microsoft.com/office/drawing/2014/main" id="{2FCFB204-8AEE-94B2-BC91-D48E20D56E59}"/>
              </a:ext>
            </a:extLst>
          </p:cNvPr>
          <p:cNvPicPr>
            <a:picLocks noChangeAspect="1"/>
          </p:cNvPicPr>
          <p:nvPr/>
        </p:nvPicPr>
        <p:blipFill rotWithShape="1">
          <a:blip r:embed="rId3"/>
          <a:srcRect l="5884" r="-1" b="-1"/>
          <a:stretch/>
        </p:blipFill>
        <p:spPr>
          <a:xfrm>
            <a:off x="3471537"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CA1020-3948-9A25-E1C2-D97B7A40AE2A}"/>
              </a:ext>
            </a:extLst>
          </p:cNvPr>
          <p:cNvSpPr>
            <a:spLocks noGrp="1"/>
          </p:cNvSpPr>
          <p:nvPr>
            <p:ph type="ctrTitle"/>
          </p:nvPr>
        </p:nvSpPr>
        <p:spPr>
          <a:xfrm>
            <a:off x="952228" y="743447"/>
            <a:ext cx="3973385" cy="3692028"/>
          </a:xfrm>
          <a:noFill/>
        </p:spPr>
        <p:txBody>
          <a:bodyPr>
            <a:normAutofit/>
          </a:bodyPr>
          <a:lstStyle/>
          <a:p>
            <a:pPr algn="l"/>
            <a:r>
              <a:rPr lang="en-US" dirty="0"/>
              <a:t>Questions?</a:t>
            </a:r>
          </a:p>
        </p:txBody>
      </p:sp>
    </p:spTree>
    <p:extLst>
      <p:ext uri="{BB962C8B-B14F-4D97-AF65-F5344CB8AC3E}">
        <p14:creationId xmlns:p14="http://schemas.microsoft.com/office/powerpoint/2010/main" val="23231781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F5C2-919B-C2FB-080A-672D45730F41}"/>
              </a:ext>
            </a:extLst>
          </p:cNvPr>
          <p:cNvSpPr>
            <a:spLocks noGrp="1"/>
          </p:cNvSpPr>
          <p:nvPr>
            <p:ph type="title"/>
          </p:nvPr>
        </p:nvSpPr>
        <p:spPr/>
        <p:txBody>
          <a:bodyPr>
            <a:normAutofit/>
          </a:bodyPr>
          <a:lstStyle/>
          <a:p>
            <a:r>
              <a:rPr lang="en-US" dirty="0"/>
              <a:t>Test Questions (True or False)</a:t>
            </a:r>
          </a:p>
        </p:txBody>
      </p:sp>
      <p:sp>
        <p:nvSpPr>
          <p:cNvPr id="3" name="Content Placeholder 2">
            <a:extLst>
              <a:ext uri="{FF2B5EF4-FFF2-40B4-BE49-F238E27FC236}">
                <a16:creationId xmlns:a16="http://schemas.microsoft.com/office/drawing/2014/main" id="{F47F8379-ACC3-556B-A090-3B6174E64C15}"/>
              </a:ext>
            </a:extLst>
          </p:cNvPr>
          <p:cNvSpPr>
            <a:spLocks noGrp="1"/>
          </p:cNvSpPr>
          <p:nvPr>
            <p:ph idx="1"/>
          </p:nvPr>
        </p:nvSpPr>
        <p:spPr/>
        <p:txBody>
          <a:bodyPr>
            <a:normAutofit/>
          </a:bodyPr>
          <a:lstStyle/>
          <a:p>
            <a:pPr marL="514350" indent="-514350">
              <a:buFont typeface="+mj-lt"/>
              <a:buAutoNum type="arabicPeriod"/>
            </a:pPr>
            <a:r>
              <a:rPr lang="en-US" dirty="0"/>
              <a:t>Lift controls shall be tested each day prior to use.</a:t>
            </a:r>
          </a:p>
          <a:p>
            <a:pPr marL="514350" indent="-514350">
              <a:buFont typeface="+mj-lt"/>
              <a:buAutoNum type="arabicPeriod"/>
            </a:pPr>
            <a:r>
              <a:rPr lang="en-US" dirty="0"/>
              <a:t>Employees shall always stand firmly on the floor of the bucket.</a:t>
            </a:r>
          </a:p>
          <a:p>
            <a:pPr marL="514350" indent="-514350">
              <a:buFont typeface="+mj-lt"/>
              <a:buAutoNum type="arabicPeriod"/>
            </a:pPr>
            <a:r>
              <a:rPr lang="en-US" dirty="0"/>
              <a:t>Booms primarily designed for personnel carriers shall have both (upper) and (lower) controls.</a:t>
            </a:r>
          </a:p>
          <a:p>
            <a:pPr marL="514350" indent="-514350">
              <a:buFont typeface="+mj-lt"/>
              <a:buAutoNum type="arabicPeriod"/>
            </a:pPr>
            <a:r>
              <a:rPr lang="en-US" dirty="0"/>
              <a:t>An aerial lift truck may be moved when the boom is elevated in a working position with men in the bucket.</a:t>
            </a:r>
          </a:p>
          <a:p>
            <a:pPr marL="514350" indent="-514350">
              <a:buFont typeface="+mj-lt"/>
              <a:buAutoNum type="arabicPeriod"/>
            </a:pPr>
            <a:r>
              <a:rPr lang="en-US" dirty="0"/>
              <a:t>All non-over center bucket trucks lower the bucket to the ground.</a:t>
            </a:r>
          </a:p>
          <a:p>
            <a:pPr marL="514350" indent="-514350">
              <a:buFont typeface="+mj-lt"/>
              <a:buAutoNum type="arabicPeriod"/>
            </a:pPr>
            <a:endParaRPr lang="en-US" dirty="0"/>
          </a:p>
          <a:p>
            <a:pPr marL="514350" indent="-514350">
              <a:buFont typeface="+mj-lt"/>
              <a:buAutoNum type="arabicPeriod"/>
            </a:pPr>
            <a:endParaRPr lang="en-US" dirty="0"/>
          </a:p>
        </p:txBody>
      </p:sp>
    </p:spTree>
    <p:extLst>
      <p:ext uri="{BB962C8B-B14F-4D97-AF65-F5344CB8AC3E}">
        <p14:creationId xmlns:p14="http://schemas.microsoft.com/office/powerpoint/2010/main" val="2151194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9F5C2-919B-C2FB-080A-672D45730F41}"/>
              </a:ext>
            </a:extLst>
          </p:cNvPr>
          <p:cNvSpPr>
            <a:spLocks noGrp="1"/>
          </p:cNvSpPr>
          <p:nvPr>
            <p:ph type="title"/>
          </p:nvPr>
        </p:nvSpPr>
        <p:spPr/>
        <p:txBody>
          <a:bodyPr>
            <a:normAutofit/>
          </a:bodyPr>
          <a:lstStyle/>
          <a:p>
            <a:r>
              <a:rPr lang="en-US" dirty="0"/>
              <a:t>Test Questions Cont’d (True or False)</a:t>
            </a:r>
          </a:p>
        </p:txBody>
      </p:sp>
      <p:sp>
        <p:nvSpPr>
          <p:cNvPr id="3" name="Content Placeholder 2">
            <a:extLst>
              <a:ext uri="{FF2B5EF4-FFF2-40B4-BE49-F238E27FC236}">
                <a16:creationId xmlns:a16="http://schemas.microsoft.com/office/drawing/2014/main" id="{F47F8379-ACC3-556B-A090-3B6174E64C15}"/>
              </a:ext>
            </a:extLst>
          </p:cNvPr>
          <p:cNvSpPr>
            <a:spLocks noGrp="1"/>
          </p:cNvSpPr>
          <p:nvPr>
            <p:ph idx="1"/>
          </p:nvPr>
        </p:nvSpPr>
        <p:spPr/>
        <p:txBody>
          <a:bodyPr>
            <a:normAutofit/>
          </a:bodyPr>
          <a:lstStyle/>
          <a:p>
            <a:pPr marL="514350" indent="-514350">
              <a:buFont typeface="+mj-lt"/>
              <a:buAutoNum type="arabicPeriod" startAt="6"/>
            </a:pPr>
            <a:r>
              <a:rPr lang="en-US" dirty="0"/>
              <a:t>It is important to know your location when at the job site. </a:t>
            </a:r>
          </a:p>
          <a:p>
            <a:pPr marL="514350" indent="-514350">
              <a:buFont typeface="+mj-lt"/>
              <a:buAutoNum type="arabicPeriod" startAt="6"/>
            </a:pPr>
            <a:r>
              <a:rPr lang="en-US" dirty="0"/>
              <a:t>You should sometimes wear a harness while working in a bucket truck.</a:t>
            </a:r>
          </a:p>
          <a:p>
            <a:pPr marL="514350" indent="-514350">
              <a:buFont typeface="+mj-lt"/>
              <a:buAutoNum type="arabicPeriod" startAt="6"/>
            </a:pPr>
            <a:r>
              <a:rPr lang="en-US" dirty="0"/>
              <a:t>You make the May Day call before you start the rescue.</a:t>
            </a:r>
          </a:p>
          <a:p>
            <a:pPr marL="514350" indent="-514350">
              <a:buFont typeface="+mj-lt"/>
              <a:buAutoNum type="arabicPeriod" startAt="6"/>
            </a:pPr>
            <a:r>
              <a:rPr lang="en-US" dirty="0"/>
              <a:t>If a victim’s heart stops beating, they will suffer permanent brain damage in 2 to 4 minutes. </a:t>
            </a:r>
          </a:p>
          <a:p>
            <a:pPr marL="514350" indent="-514350">
              <a:buFont typeface="+mj-lt"/>
              <a:buAutoNum type="arabicPeriod" startAt="6"/>
            </a:pPr>
            <a:r>
              <a:rPr lang="en-US" dirty="0"/>
              <a:t>You don’t need to know how to operate the lower controls on the bucket if someone else on the crew knows how to operate them. </a:t>
            </a:r>
          </a:p>
          <a:p>
            <a:pPr marL="514350" indent="-514350">
              <a:buFont typeface="+mj-lt"/>
              <a:buAutoNum type="arabicPeriod" startAt="6"/>
            </a:pPr>
            <a:endParaRPr lang="en-US" dirty="0"/>
          </a:p>
          <a:p>
            <a:pPr marL="514350" indent="-514350">
              <a:buFont typeface="+mj-lt"/>
              <a:buAutoNum type="arabicPeriod" startAt="6"/>
            </a:pPr>
            <a:endParaRPr lang="en-US" dirty="0"/>
          </a:p>
          <a:p>
            <a:pPr marL="514350" indent="-514350">
              <a:buFont typeface="+mj-lt"/>
              <a:buAutoNum type="arabicPeriod" startAt="6"/>
            </a:pPr>
            <a:endParaRPr lang="en-US" dirty="0"/>
          </a:p>
          <a:p>
            <a:pPr marL="514350" indent="-514350">
              <a:buFont typeface="+mj-lt"/>
              <a:buAutoNum type="arabicPeriod" startAt="6"/>
            </a:pPr>
            <a:endParaRPr lang="en-US" dirty="0"/>
          </a:p>
        </p:txBody>
      </p:sp>
    </p:spTree>
    <p:extLst>
      <p:ext uri="{BB962C8B-B14F-4D97-AF65-F5344CB8AC3E}">
        <p14:creationId xmlns:p14="http://schemas.microsoft.com/office/powerpoint/2010/main" val="1874901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BA048-2B1D-493D-B822-C32640CB291D}"/>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B93D5669-5715-1801-8986-1C50A2CAC4C5}"/>
              </a:ext>
            </a:extLst>
          </p:cNvPr>
          <p:cNvSpPr>
            <a:spLocks noGrp="1"/>
          </p:cNvSpPr>
          <p:nvPr>
            <p:ph type="body" idx="1"/>
          </p:nvPr>
        </p:nvSpPr>
        <p:spPr/>
        <p:txBody>
          <a:bodyPr/>
          <a:lstStyle/>
          <a:p>
            <a:r>
              <a:rPr lang="en-US" dirty="0"/>
              <a:t>ISPC</a:t>
            </a:r>
          </a:p>
        </p:txBody>
      </p:sp>
      <p:sp>
        <p:nvSpPr>
          <p:cNvPr id="4" name="Text Placeholder 3">
            <a:extLst>
              <a:ext uri="{FF2B5EF4-FFF2-40B4-BE49-F238E27FC236}">
                <a16:creationId xmlns:a16="http://schemas.microsoft.com/office/drawing/2014/main" id="{B72439E1-B180-C13E-3BE4-356A9856490A}"/>
              </a:ext>
            </a:extLst>
          </p:cNvPr>
          <p:cNvSpPr>
            <a:spLocks noGrp="1"/>
          </p:cNvSpPr>
          <p:nvPr>
            <p:ph type="body" idx="10"/>
          </p:nvPr>
        </p:nvSpPr>
        <p:spPr/>
        <p:txBody>
          <a:bodyPr>
            <a:normAutofit fontScale="85000" lnSpcReduction="10000"/>
          </a:bodyPr>
          <a:lstStyle/>
          <a:p>
            <a:r>
              <a:rPr lang="en-US" dirty="0" err="1"/>
              <a:t>info@ispconline.com</a:t>
            </a:r>
            <a:endParaRPr lang="en-US" dirty="0"/>
          </a:p>
        </p:txBody>
      </p:sp>
      <p:sp>
        <p:nvSpPr>
          <p:cNvPr id="5" name="Text Placeholder 4">
            <a:extLst>
              <a:ext uri="{FF2B5EF4-FFF2-40B4-BE49-F238E27FC236}">
                <a16:creationId xmlns:a16="http://schemas.microsoft.com/office/drawing/2014/main" id="{5979CB97-B257-13EE-B7DC-7219BFFAAF3C}"/>
              </a:ext>
            </a:extLst>
          </p:cNvPr>
          <p:cNvSpPr>
            <a:spLocks noGrp="1"/>
          </p:cNvSpPr>
          <p:nvPr>
            <p:ph type="body" idx="11"/>
          </p:nvPr>
        </p:nvSpPr>
        <p:spPr/>
        <p:txBody>
          <a:bodyPr/>
          <a:lstStyle/>
          <a:p>
            <a:r>
              <a:rPr lang="en-US" dirty="0"/>
              <a:t>430.201.3201</a:t>
            </a:r>
          </a:p>
        </p:txBody>
      </p:sp>
    </p:spTree>
    <p:extLst>
      <p:ext uri="{BB962C8B-B14F-4D97-AF65-F5344CB8AC3E}">
        <p14:creationId xmlns:p14="http://schemas.microsoft.com/office/powerpoint/2010/main" val="3043436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E456B60-84E0-E3C9-6797-2DD5849CB2BD}"/>
              </a:ext>
            </a:extLst>
          </p:cNvPr>
          <p:cNvPicPr>
            <a:picLocks noChangeAspect="1"/>
          </p:cNvPicPr>
          <p:nvPr/>
        </p:nvPicPr>
        <p:blipFill rotWithShape="1">
          <a:blip r:embed="rId3"/>
          <a:srcRect l="7204" r="37454"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D69109-F3DA-235D-E34C-4F65348CD8A0}"/>
              </a:ext>
            </a:extLst>
          </p:cNvPr>
          <p:cNvSpPr>
            <a:spLocks noGrp="1"/>
          </p:cNvSpPr>
          <p:nvPr>
            <p:ph type="title"/>
          </p:nvPr>
        </p:nvSpPr>
        <p:spPr>
          <a:xfrm>
            <a:off x="838200" y="365125"/>
            <a:ext cx="3822189" cy="1899912"/>
          </a:xfrm>
        </p:spPr>
        <p:txBody>
          <a:bodyPr>
            <a:normAutofit/>
          </a:bodyPr>
          <a:lstStyle/>
          <a:p>
            <a:r>
              <a:rPr lang="en-US" dirty="0"/>
              <a:t>Basic Safety</a:t>
            </a:r>
          </a:p>
        </p:txBody>
      </p:sp>
      <p:sp>
        <p:nvSpPr>
          <p:cNvPr id="3" name="Content Placeholder 2">
            <a:extLst>
              <a:ext uri="{FF2B5EF4-FFF2-40B4-BE49-F238E27FC236}">
                <a16:creationId xmlns:a16="http://schemas.microsoft.com/office/drawing/2014/main" id="{7A6CBE58-9C9B-97EE-925D-33892EB6B431}"/>
              </a:ext>
            </a:extLst>
          </p:cNvPr>
          <p:cNvSpPr>
            <a:spLocks noGrp="1"/>
          </p:cNvSpPr>
          <p:nvPr>
            <p:ph idx="1"/>
          </p:nvPr>
        </p:nvSpPr>
        <p:spPr>
          <a:xfrm>
            <a:off x="838200" y="2434201"/>
            <a:ext cx="4426974" cy="3742762"/>
          </a:xfrm>
        </p:spPr>
        <p:txBody>
          <a:bodyPr>
            <a:normAutofit/>
          </a:bodyPr>
          <a:lstStyle/>
          <a:p>
            <a:r>
              <a:rPr lang="en-US" sz="2400" dirty="0"/>
              <a:t>Test lift controls prior to use</a:t>
            </a:r>
          </a:p>
          <a:p>
            <a:r>
              <a:rPr lang="en-US" sz="2400" dirty="0"/>
              <a:t>Stand on bucket floor</a:t>
            </a:r>
          </a:p>
          <a:p>
            <a:r>
              <a:rPr lang="en-US" sz="2400" dirty="0"/>
              <a:t>Booms will have upper and lower controls</a:t>
            </a:r>
          </a:p>
          <a:p>
            <a:r>
              <a:rPr lang="en-US" sz="2400" dirty="0"/>
              <a:t>Do not move the truck with the bucket in the working position</a:t>
            </a:r>
          </a:p>
        </p:txBody>
      </p:sp>
    </p:spTree>
    <p:extLst>
      <p:ext uri="{BB962C8B-B14F-4D97-AF65-F5344CB8AC3E}">
        <p14:creationId xmlns:p14="http://schemas.microsoft.com/office/powerpoint/2010/main" val="1537287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3B5A584-A80D-FBB4-C2E0-069D51EFDB60}"/>
              </a:ext>
            </a:extLst>
          </p:cNvPr>
          <p:cNvPicPr/>
          <p:nvPr/>
        </p:nvPicPr>
        <p:blipFill rotWithShape="1">
          <a:blip r:embed="rId3">
            <a:alphaModFix amt="50000"/>
          </a:blip>
          <a:srcRect t="15730"/>
          <a:stretch/>
        </p:blipFill>
        <p:spPr>
          <a:xfrm>
            <a:off x="20" y="-22"/>
            <a:ext cx="12191977" cy="6858022"/>
          </a:xfrm>
          <a:prstGeom prst="rect">
            <a:avLst/>
          </a:prstGeom>
        </p:spPr>
      </p:pic>
      <p:sp>
        <p:nvSpPr>
          <p:cNvPr id="3" name="TextBox 2">
            <a:extLst>
              <a:ext uri="{FF2B5EF4-FFF2-40B4-BE49-F238E27FC236}">
                <a16:creationId xmlns:a16="http://schemas.microsoft.com/office/drawing/2014/main" id="{5E3C8B57-485F-1A32-A90F-A34BDF69D205}"/>
              </a:ext>
            </a:extLst>
          </p:cNvPr>
          <p:cNvSpPr txBox="1"/>
          <p:nvPr/>
        </p:nvSpPr>
        <p:spPr>
          <a:xfrm>
            <a:off x="1524000" y="1122362"/>
            <a:ext cx="9144000" cy="2900518"/>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dirty="0">
                <a:solidFill>
                  <a:srgbClr val="FFFFFF"/>
                </a:solidFill>
                <a:latin typeface="Helvetica Neue Light" panose="02000403000000020004" pitchFamily="2" charset="0"/>
                <a:ea typeface="Helvetica Neue Light" panose="02000403000000020004" pitchFamily="2" charset="0"/>
                <a:cs typeface="+mj-cs"/>
              </a:rPr>
              <a:t>Non-over Center</a:t>
            </a:r>
          </a:p>
        </p:txBody>
      </p:sp>
    </p:spTree>
    <p:extLst>
      <p:ext uri="{BB962C8B-B14F-4D97-AF65-F5344CB8AC3E}">
        <p14:creationId xmlns:p14="http://schemas.microsoft.com/office/powerpoint/2010/main" val="66307418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6CD4A43-62F8-CFBC-3A23-9F36ACA90220}"/>
              </a:ext>
            </a:extLst>
          </p:cNvPr>
          <p:cNvPicPr/>
          <p:nvPr/>
        </p:nvPicPr>
        <p:blipFill rotWithShape="1">
          <a:blip r:embed="rId3"/>
          <a:srcRect t="24963" b="24963"/>
          <a:stretch/>
        </p:blipFill>
        <p:spPr>
          <a:xfrm>
            <a:off x="3599287" y="1"/>
            <a:ext cx="8795052" cy="6857999"/>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CCC369E-6EAF-6B9F-F9A0-68A1F3CF5BF3}"/>
              </a:ext>
            </a:extLst>
          </p:cNvPr>
          <p:cNvSpPr>
            <a:spLocks noGrp="1"/>
          </p:cNvSpPr>
          <p:nvPr>
            <p:ph type="title"/>
          </p:nvPr>
        </p:nvSpPr>
        <p:spPr>
          <a:xfrm>
            <a:off x="838200" y="365125"/>
            <a:ext cx="4156710" cy="1899912"/>
          </a:xfrm>
        </p:spPr>
        <p:txBody>
          <a:bodyPr vert="horz" lIns="91440" tIns="45720" rIns="91440" bIns="45720" rtlCol="0" anchor="ctr">
            <a:normAutofit/>
          </a:bodyPr>
          <a:lstStyle/>
          <a:p>
            <a:r>
              <a:rPr lang="en-US" dirty="0">
                <a:latin typeface="Helvetica Neue Light" panose="02000403000000020004" pitchFamily="2" charset="0"/>
                <a:ea typeface="Helvetica Neue Light" panose="02000403000000020004" pitchFamily="2" charset="0"/>
              </a:rPr>
              <a:t>Non-over Center</a:t>
            </a:r>
          </a:p>
        </p:txBody>
      </p:sp>
      <p:sp>
        <p:nvSpPr>
          <p:cNvPr id="3" name="Content Placeholder 2">
            <a:extLst>
              <a:ext uri="{FF2B5EF4-FFF2-40B4-BE49-F238E27FC236}">
                <a16:creationId xmlns:a16="http://schemas.microsoft.com/office/drawing/2014/main" id="{D3894C0E-D7CC-C2C3-C047-EB27D7C9DE04}"/>
              </a:ext>
            </a:extLst>
          </p:cNvPr>
          <p:cNvSpPr>
            <a:spLocks noGrp="1"/>
          </p:cNvSpPr>
          <p:nvPr>
            <p:ph sz="half" idx="1"/>
          </p:nvPr>
        </p:nvSpPr>
        <p:spPr>
          <a:xfrm>
            <a:off x="838200" y="2434201"/>
            <a:ext cx="3985260" cy="3742762"/>
          </a:xfrm>
        </p:spPr>
        <p:txBody>
          <a:bodyPr vert="horz" lIns="91440" tIns="45720" rIns="91440" bIns="45720" rtlCol="0">
            <a:normAutofit lnSpcReduction="10000"/>
          </a:bodyPr>
          <a:lstStyle/>
          <a:p>
            <a:r>
              <a:rPr lang="en-US" dirty="0"/>
              <a:t>Become familiar with the lower controls </a:t>
            </a:r>
          </a:p>
          <a:p>
            <a:r>
              <a:rPr lang="en-US" dirty="0"/>
              <a:t>Where they are located</a:t>
            </a:r>
          </a:p>
          <a:p>
            <a:r>
              <a:rPr lang="en-US" dirty="0"/>
              <a:t>How to operate them</a:t>
            </a:r>
          </a:p>
          <a:p>
            <a:r>
              <a:rPr lang="en-US" dirty="0"/>
              <a:t>Bucket will not come to the ground</a:t>
            </a:r>
          </a:p>
          <a:p>
            <a:r>
              <a:rPr lang="en-US" dirty="0"/>
              <a:t>Use block and tackle rescue device</a:t>
            </a:r>
          </a:p>
        </p:txBody>
      </p:sp>
    </p:spTree>
    <p:extLst>
      <p:ext uri="{BB962C8B-B14F-4D97-AF65-F5344CB8AC3E}">
        <p14:creationId xmlns:p14="http://schemas.microsoft.com/office/powerpoint/2010/main" val="1224530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869459-7127-5586-625E-E07C2EBD0FE1}"/>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dirty="0">
                <a:solidFill>
                  <a:schemeClr val="tx1"/>
                </a:solidFill>
                <a:latin typeface="Helvetica Neue Light" panose="02000403000000020004" pitchFamily="2" charset="0"/>
                <a:ea typeface="Helvetica Neue Light" panose="02000403000000020004" pitchFamily="2" charset="0"/>
              </a:rPr>
              <a:t>Non-over Center</a:t>
            </a:r>
          </a:p>
        </p:txBody>
      </p:sp>
      <p:pic>
        <p:nvPicPr>
          <p:cNvPr id="5" name="Picture 4">
            <a:extLst>
              <a:ext uri="{FF2B5EF4-FFF2-40B4-BE49-F238E27FC236}">
                <a16:creationId xmlns:a16="http://schemas.microsoft.com/office/drawing/2014/main" id="{AD14FE1B-C279-A2A6-2E81-91DF7BC03C04}"/>
              </a:ext>
            </a:extLst>
          </p:cNvPr>
          <p:cNvPicPr/>
          <p:nvPr/>
        </p:nvPicPr>
        <p:blipFill rotWithShape="1">
          <a:blip r:embed="rId3"/>
          <a:srcRect t="10485" r="-2" b="-2"/>
          <a:stretch/>
        </p:blipFill>
        <p:spPr>
          <a:xfrm>
            <a:off x="198741" y="2410448"/>
            <a:ext cx="5803323" cy="3890357"/>
          </a:xfrm>
          <a:prstGeom prst="rect">
            <a:avLst/>
          </a:prstGeom>
        </p:spPr>
      </p:pic>
      <p:pic>
        <p:nvPicPr>
          <p:cNvPr id="6" name="Picture 5">
            <a:extLst>
              <a:ext uri="{FF2B5EF4-FFF2-40B4-BE49-F238E27FC236}">
                <a16:creationId xmlns:a16="http://schemas.microsoft.com/office/drawing/2014/main" id="{E35FF544-64F0-880D-2D89-B7FE49D3BB42}"/>
              </a:ext>
            </a:extLst>
          </p:cNvPr>
          <p:cNvPicPr/>
          <p:nvPr/>
        </p:nvPicPr>
        <p:blipFill rotWithShape="1">
          <a:blip r:embed="rId4"/>
          <a:srcRect t="4536" r="-2" b="-2"/>
          <a:stretch/>
        </p:blipFill>
        <p:spPr>
          <a:xfrm>
            <a:off x="6189934" y="2410448"/>
            <a:ext cx="5803323" cy="3890357"/>
          </a:xfrm>
          <a:prstGeom prst="rect">
            <a:avLst/>
          </a:prstGeom>
        </p:spPr>
      </p:pic>
    </p:spTree>
    <p:extLst>
      <p:ext uri="{BB962C8B-B14F-4D97-AF65-F5344CB8AC3E}">
        <p14:creationId xmlns:p14="http://schemas.microsoft.com/office/powerpoint/2010/main" val="5234443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AF238-E569-CCE1-8054-735DCDA9C972}"/>
              </a:ext>
            </a:extLst>
          </p:cNvPr>
          <p:cNvSpPr>
            <a:spLocks noGrp="1"/>
          </p:cNvSpPr>
          <p:nvPr>
            <p:ph type="title"/>
          </p:nvPr>
        </p:nvSpPr>
        <p:spPr>
          <a:xfrm>
            <a:off x="839788" y="457200"/>
            <a:ext cx="3932237" cy="1051560"/>
          </a:xfrm>
        </p:spPr>
        <p:txBody>
          <a:bodyPr>
            <a:noAutofit/>
          </a:bodyPr>
          <a:lstStyle/>
          <a:p>
            <a:r>
              <a:rPr lang="en-US" sz="4000" dirty="0"/>
              <a:t>Non-over Center</a:t>
            </a:r>
          </a:p>
        </p:txBody>
      </p:sp>
      <p:sp>
        <p:nvSpPr>
          <p:cNvPr id="16" name="Content Placeholder 15">
            <a:extLst>
              <a:ext uri="{FF2B5EF4-FFF2-40B4-BE49-F238E27FC236}">
                <a16:creationId xmlns:a16="http://schemas.microsoft.com/office/drawing/2014/main" id="{D4354C36-4053-E83E-81E4-7AB563ED0F25}"/>
              </a:ext>
            </a:extLst>
          </p:cNvPr>
          <p:cNvSpPr>
            <a:spLocks noGrp="1"/>
          </p:cNvSpPr>
          <p:nvPr>
            <p:ph idx="1"/>
          </p:nvPr>
        </p:nvSpPr>
        <p:spPr>
          <a:xfrm>
            <a:off x="5566410" y="1731573"/>
            <a:ext cx="5788978" cy="4129477"/>
          </a:xfrm>
        </p:spPr>
        <p:txBody>
          <a:bodyPr>
            <a:normAutofit fontScale="85000" lnSpcReduction="10000"/>
          </a:bodyPr>
          <a:lstStyle/>
          <a:p>
            <a:pPr marL="0" indent="0">
              <a:buNone/>
            </a:pPr>
            <a:r>
              <a:rPr lang="en-US" sz="3800" dirty="0"/>
              <a:t>Know your equipment</a:t>
            </a:r>
          </a:p>
          <a:p>
            <a:pPr marL="0" indent="0">
              <a:buNone/>
            </a:pPr>
            <a:endParaRPr lang="en-US" dirty="0"/>
          </a:p>
          <a:p>
            <a:r>
              <a:rPr lang="en-US" dirty="0"/>
              <a:t>Discuss difference between equipment you use</a:t>
            </a:r>
          </a:p>
          <a:p>
            <a:r>
              <a:rPr lang="en-US" dirty="0"/>
              <a:t>Learn about the operation of that equipment</a:t>
            </a:r>
          </a:p>
          <a:p>
            <a:r>
              <a:rPr lang="en-US" dirty="0"/>
              <a:t>Practice often and keep practicing</a:t>
            </a:r>
          </a:p>
          <a:p>
            <a:r>
              <a:rPr lang="en-US" dirty="0"/>
              <a:t>Know where special rescue equipment is located on each vehicle</a:t>
            </a:r>
          </a:p>
          <a:p>
            <a:endParaRPr lang="en-US" dirty="0"/>
          </a:p>
        </p:txBody>
      </p:sp>
      <p:sp>
        <p:nvSpPr>
          <p:cNvPr id="17" name="Text Placeholder 16">
            <a:extLst>
              <a:ext uri="{FF2B5EF4-FFF2-40B4-BE49-F238E27FC236}">
                <a16:creationId xmlns:a16="http://schemas.microsoft.com/office/drawing/2014/main" id="{A923BE8C-6AD6-4CF2-2F5F-D9FE46F9144A}"/>
              </a:ext>
            </a:extLst>
          </p:cNvPr>
          <p:cNvSpPr>
            <a:spLocks noGrp="1"/>
          </p:cNvSpPr>
          <p:nvPr>
            <p:ph type="body" sz="half" idx="2"/>
          </p:nvPr>
        </p:nvSpPr>
        <p:spPr/>
        <p:txBody>
          <a:bodyPr>
            <a:normAutofit/>
          </a:bodyPr>
          <a:lstStyle/>
          <a:p>
            <a:endParaRPr lang="en-US" dirty="0"/>
          </a:p>
          <a:p>
            <a:endParaRPr lang="en-US" dirty="0"/>
          </a:p>
        </p:txBody>
      </p:sp>
      <p:pic>
        <p:nvPicPr>
          <p:cNvPr id="13" name="Picture 12">
            <a:extLst>
              <a:ext uri="{FF2B5EF4-FFF2-40B4-BE49-F238E27FC236}">
                <a16:creationId xmlns:a16="http://schemas.microsoft.com/office/drawing/2014/main" id="{DDAF56E5-54A0-3F74-90CE-E69D2EBE5982}"/>
              </a:ext>
            </a:extLst>
          </p:cNvPr>
          <p:cNvPicPr/>
          <p:nvPr/>
        </p:nvPicPr>
        <p:blipFill>
          <a:blip r:embed="rId3"/>
          <a:stretch/>
        </p:blipFill>
        <p:spPr>
          <a:xfrm>
            <a:off x="939482" y="1731573"/>
            <a:ext cx="3518218" cy="4137415"/>
          </a:xfrm>
          <a:prstGeom prst="rect">
            <a:avLst/>
          </a:prstGeom>
          <a:ln w="19080">
            <a:noFill/>
            <a:miter/>
          </a:ln>
        </p:spPr>
      </p:pic>
      <p:sp>
        <p:nvSpPr>
          <p:cNvPr id="14" name="Content Placeholder 2">
            <a:extLst>
              <a:ext uri="{FF2B5EF4-FFF2-40B4-BE49-F238E27FC236}">
                <a16:creationId xmlns:a16="http://schemas.microsoft.com/office/drawing/2014/main" id="{1AC1509A-F2AF-8E81-6F1C-47A06C34DED4}"/>
              </a:ext>
            </a:extLst>
          </p:cNvPr>
          <p:cNvSpPr txBox="1">
            <a:spLocks/>
          </p:cNvSpPr>
          <p:nvPr/>
        </p:nvSpPr>
        <p:spPr>
          <a:xfrm>
            <a:off x="838200" y="2434201"/>
            <a:ext cx="3985260" cy="37427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Iowan Old Style Roman" panose="02040602040506020204" pitchFamily="18" charset="77"/>
                <a:ea typeface="+mn-ea"/>
                <a:cs typeface="+mn-cs"/>
              </a:defRPr>
            </a:lvl1pPr>
            <a:lvl2pPr marL="457200" indent="0" algn="l" defTabSz="914400" rtl="0" eaLnBrk="1" latinLnBrk="0" hangingPunct="1">
              <a:lnSpc>
                <a:spcPct val="90000"/>
              </a:lnSpc>
              <a:spcBef>
                <a:spcPts val="500"/>
              </a:spcBef>
              <a:buSzPct val="60000"/>
              <a:buFont typeface="Courier New" panose="02070309020205020404" pitchFamily="49" charset="0"/>
              <a:buNone/>
              <a:defRPr sz="2800" kern="1200">
                <a:solidFill>
                  <a:schemeClr val="tx1"/>
                </a:solidFill>
                <a:latin typeface="Iowan Old Style Roman" panose="02040602040506020204" pitchFamily="18" charset="77"/>
                <a:ea typeface="+mn-ea"/>
                <a:cs typeface="+mn-cs"/>
              </a:defRPr>
            </a:lvl2pPr>
            <a:lvl3pPr marL="914400" indent="0" algn="l" defTabSz="914400" rtl="0" eaLnBrk="1" latinLnBrk="0" hangingPunct="1">
              <a:lnSpc>
                <a:spcPct val="90000"/>
              </a:lnSpc>
              <a:spcBef>
                <a:spcPts val="500"/>
              </a:spcBef>
              <a:buSzPct val="60000"/>
              <a:buFont typeface="Wingdings" pitchFamily="2" charset="2"/>
              <a:buNone/>
              <a:defRPr sz="2400" kern="1200">
                <a:solidFill>
                  <a:schemeClr val="tx1"/>
                </a:solidFill>
                <a:latin typeface="Iowan Old Style Roman" panose="02040602040506020204" pitchFamily="18" charset="77"/>
                <a:ea typeface="+mn-ea"/>
                <a:cs typeface="+mn-cs"/>
              </a:defRPr>
            </a:lvl3pPr>
            <a:lvl4pPr marL="1371600" indent="0" algn="l" defTabSz="914400" rtl="0" eaLnBrk="1" latinLnBrk="0" hangingPunct="1">
              <a:lnSpc>
                <a:spcPct val="90000"/>
              </a:lnSpc>
              <a:spcBef>
                <a:spcPts val="500"/>
              </a:spcBef>
              <a:buSzPct val="50000"/>
              <a:buFont typeface="Wingdings" pitchFamily="2" charset="2"/>
              <a:buNone/>
              <a:defRPr sz="2000" kern="1200">
                <a:solidFill>
                  <a:schemeClr val="tx1"/>
                </a:solidFill>
                <a:latin typeface="Iowan Old Style Roman" panose="02040602040506020204" pitchFamily="18" charset="77"/>
                <a:ea typeface="+mn-ea"/>
                <a:cs typeface="+mn-cs"/>
              </a:defRPr>
            </a:lvl4pPr>
            <a:lvl5pPr marL="1828800" indent="0" algn="l" defTabSz="914400" rtl="0" eaLnBrk="1" latinLnBrk="0" hangingPunct="1">
              <a:lnSpc>
                <a:spcPct val="90000"/>
              </a:lnSpc>
              <a:spcBef>
                <a:spcPts val="500"/>
              </a:spcBef>
              <a:buSzPct val="50000"/>
              <a:buFont typeface="Wingdings" pitchFamily="2" charset="2"/>
              <a:buNone/>
              <a:defRPr sz="2000" kern="1200">
                <a:solidFill>
                  <a:schemeClr val="tx1"/>
                </a:solidFill>
                <a:latin typeface="Iowan Old Style Roman" panose="02040602040506020204" pitchFamily="18"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endParaRPr lang="en-US" dirty="0">
              <a:latin typeface="Iowan Old Style BT" panose="02040602040506020204" pitchFamily="18" charset="77"/>
            </a:endParaRPr>
          </a:p>
        </p:txBody>
      </p:sp>
    </p:spTree>
    <p:extLst>
      <p:ext uri="{BB962C8B-B14F-4D97-AF65-F5344CB8AC3E}">
        <p14:creationId xmlns:p14="http://schemas.microsoft.com/office/powerpoint/2010/main" val="673742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99F265-3BCA-4560-9C75-C85BD64B4262}"/>
              </a:ext>
            </a:extLst>
          </p:cNvPr>
          <p:cNvSpPr>
            <a:spLocks noGrp="1"/>
          </p:cNvSpPr>
          <p:nvPr>
            <p:ph type="title"/>
          </p:nvPr>
        </p:nvSpPr>
        <p:spPr>
          <a:xfrm>
            <a:off x="7380407" y="743447"/>
            <a:ext cx="3973385" cy="3692028"/>
          </a:xfrm>
          <a:noFill/>
        </p:spPr>
        <p:txBody>
          <a:bodyPr vert="horz" lIns="91440" tIns="45720" rIns="91440" bIns="45720" rtlCol="0" anchor="b">
            <a:normAutofit/>
          </a:bodyPr>
          <a:lstStyle/>
          <a:p>
            <a:r>
              <a:rPr lang="en-US" sz="5200" dirty="0">
                <a:latin typeface="Helvetica Neue Light" panose="02000403000000020004" pitchFamily="2" charset="0"/>
                <a:ea typeface="Helvetica Neue Light" panose="02000403000000020004" pitchFamily="2" charset="0"/>
              </a:rPr>
              <a:t>Non-over Center</a:t>
            </a:r>
          </a:p>
        </p:txBody>
      </p:sp>
      <p:sp>
        <p:nvSpPr>
          <p:cNvPr id="4" name="Text Placeholder 3">
            <a:extLst>
              <a:ext uri="{FF2B5EF4-FFF2-40B4-BE49-F238E27FC236}">
                <a16:creationId xmlns:a16="http://schemas.microsoft.com/office/drawing/2014/main" id="{599E8EBF-BB8F-7037-2A6E-7D01665838E1}"/>
              </a:ext>
            </a:extLst>
          </p:cNvPr>
          <p:cNvSpPr>
            <a:spLocks noGrp="1"/>
          </p:cNvSpPr>
          <p:nvPr>
            <p:ph type="body" sz="half" idx="2"/>
          </p:nvPr>
        </p:nvSpPr>
        <p:spPr>
          <a:xfrm>
            <a:off x="7380408" y="4629234"/>
            <a:ext cx="3973386" cy="1485319"/>
          </a:xfrm>
          <a:noFill/>
        </p:spPr>
        <p:txBody>
          <a:bodyPr vert="horz" lIns="91440" tIns="45720" rIns="91440" bIns="45720" rtlCol="0">
            <a:normAutofit/>
          </a:bodyPr>
          <a:lstStyle/>
          <a:p>
            <a:r>
              <a:rPr lang="en-US" sz="2400" dirty="0"/>
              <a:t>Getting the victim out</a:t>
            </a:r>
          </a:p>
        </p:txBody>
      </p:sp>
      <p:pic>
        <p:nvPicPr>
          <p:cNvPr id="6" name="Picture 5">
            <a:extLst>
              <a:ext uri="{FF2B5EF4-FFF2-40B4-BE49-F238E27FC236}">
                <a16:creationId xmlns:a16="http://schemas.microsoft.com/office/drawing/2014/main" id="{17B71CAD-83E9-CD63-21CE-8D4553FCF5C7}"/>
              </a:ext>
            </a:extLst>
          </p:cNvPr>
          <p:cNvPicPr/>
          <p:nvPr/>
        </p:nvPicPr>
        <p:blipFill rotWithShape="1">
          <a:blip r:embed="rId3"/>
          <a:srcRect t="14437" r="2" b="6629"/>
          <a:stretch/>
        </p:blipFill>
        <p:spPr>
          <a:xfrm>
            <a:off x="20" y="10"/>
            <a:ext cx="6992881" cy="6857990"/>
          </a:xfrm>
          <a:prstGeom prst="rect">
            <a:avLst/>
          </a:prstGeom>
        </p:spPr>
      </p:pic>
    </p:spTree>
    <p:extLst>
      <p:ext uri="{BB962C8B-B14F-4D97-AF65-F5344CB8AC3E}">
        <p14:creationId xmlns:p14="http://schemas.microsoft.com/office/powerpoint/2010/main" val="2297892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AA89570-CB1E-524A-5AE4-48DE08854A84}"/>
              </a:ext>
            </a:extLst>
          </p:cNvPr>
          <p:cNvPicPr/>
          <p:nvPr/>
        </p:nvPicPr>
        <p:blipFill rotWithShape="1">
          <a:blip r:embed="rId3">
            <a:alphaModFix amt="50000"/>
          </a:blip>
          <a:srcRect t="6394" b="9336"/>
          <a:stretch/>
        </p:blipFill>
        <p:spPr>
          <a:xfrm>
            <a:off x="20" y="-22"/>
            <a:ext cx="12191977" cy="6858022"/>
          </a:xfrm>
          <a:prstGeom prst="rect">
            <a:avLst/>
          </a:prstGeom>
        </p:spPr>
      </p:pic>
      <p:sp>
        <p:nvSpPr>
          <p:cNvPr id="2" name="Title 1">
            <a:extLst>
              <a:ext uri="{FF2B5EF4-FFF2-40B4-BE49-F238E27FC236}">
                <a16:creationId xmlns:a16="http://schemas.microsoft.com/office/drawing/2014/main" id="{F4A55174-D087-0397-F9A2-EFD55711EC54}"/>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latin typeface="Helvetica Neue Light" panose="02000403000000020004" pitchFamily="2" charset="0"/>
                <a:ea typeface="Helvetica Neue Light" panose="02000403000000020004" pitchFamily="2" charset="0"/>
                <a:cs typeface="Helvetica Neue" panose="02000503000000020004" pitchFamily="2" charset="0"/>
              </a:rPr>
              <a:t>Over Center</a:t>
            </a:r>
          </a:p>
        </p:txBody>
      </p:sp>
    </p:spTree>
    <p:extLst>
      <p:ext uri="{BB962C8B-B14F-4D97-AF65-F5344CB8AC3E}">
        <p14:creationId xmlns:p14="http://schemas.microsoft.com/office/powerpoint/2010/main" val="338985588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ISPC Theme Colors">
      <a:dk1>
        <a:srgbClr val="000000"/>
      </a:dk1>
      <a:lt1>
        <a:srgbClr val="FFFFFF"/>
      </a:lt1>
      <a:dk2>
        <a:srgbClr val="485A73"/>
      </a:dk2>
      <a:lt2>
        <a:srgbClr val="E7E6E6"/>
      </a:lt2>
      <a:accent1>
        <a:srgbClr val="274271"/>
      </a:accent1>
      <a:accent2>
        <a:srgbClr val="ED7D31"/>
      </a:accent2>
      <a:accent3>
        <a:srgbClr val="888A8A"/>
      </a:accent3>
      <a:accent4>
        <a:srgbClr val="FFC000"/>
      </a:accent4>
      <a:accent5>
        <a:srgbClr val="58B4E7"/>
      </a:accent5>
      <a:accent6>
        <a:srgbClr val="FF8900"/>
      </a:accent6>
      <a:hlink>
        <a:srgbClr val="007BF2"/>
      </a:hlink>
      <a:folHlink>
        <a:srgbClr val="5C1D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559</TotalTime>
  <Words>1379</Words>
  <Application>Microsoft Macintosh PowerPoint</Application>
  <PresentationFormat>Widescreen</PresentationFormat>
  <Paragraphs>210</Paragraphs>
  <Slides>23</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Arial</vt:lpstr>
      <vt:lpstr>Calibri</vt:lpstr>
      <vt:lpstr>Courier New</vt:lpstr>
      <vt:lpstr>Helvetica Neue</vt:lpstr>
      <vt:lpstr>HELVETICA NEUE LIGHT</vt:lpstr>
      <vt:lpstr>HELVETICA NEUE LIGHT</vt:lpstr>
      <vt:lpstr>HELVETICA NEUE THIN</vt:lpstr>
      <vt:lpstr>Iowan Old Style BT</vt:lpstr>
      <vt:lpstr>Monotype Sorts</vt:lpstr>
      <vt:lpstr>Wingdings</vt:lpstr>
      <vt:lpstr>Office Theme</vt:lpstr>
      <vt:lpstr>Bucket Rescue </vt:lpstr>
      <vt:lpstr>Please Note</vt:lpstr>
      <vt:lpstr>Basic Safety</vt:lpstr>
      <vt:lpstr>PowerPoint Presentation</vt:lpstr>
      <vt:lpstr>Non-over Center</vt:lpstr>
      <vt:lpstr>Non-over Center</vt:lpstr>
      <vt:lpstr>Non-over Center</vt:lpstr>
      <vt:lpstr>Non-over Center</vt:lpstr>
      <vt:lpstr>Over Center</vt:lpstr>
      <vt:lpstr>Over Center</vt:lpstr>
      <vt:lpstr>Practice Situational Rescues</vt:lpstr>
      <vt:lpstr>Over Center</vt:lpstr>
      <vt:lpstr>Over Center Lower Controls</vt:lpstr>
      <vt:lpstr>Over Center</vt:lpstr>
      <vt:lpstr>Don’t think “It won’t happen to me.”</vt:lpstr>
      <vt:lpstr>Bucket Descent Device</vt:lpstr>
      <vt:lpstr>Be careful when exiting</vt:lpstr>
      <vt:lpstr>Practice, release slowly</vt:lpstr>
      <vt:lpstr>Watch the descent</vt:lpstr>
      <vt:lpstr>Questions?</vt:lpstr>
      <vt:lpstr>Test Questions (True or False)</vt:lpstr>
      <vt:lpstr>Test Questions Cont’d (True or False)</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Yaeger</dc:creator>
  <cp:lastModifiedBy>Jamie Yaeger</cp:lastModifiedBy>
  <cp:revision>44</cp:revision>
  <dcterms:created xsi:type="dcterms:W3CDTF">2022-06-10T13:49:50Z</dcterms:created>
  <dcterms:modified xsi:type="dcterms:W3CDTF">2023-02-17T01:31:22Z</dcterms:modified>
</cp:coreProperties>
</file>