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0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343D"/>
    <a:srgbClr val="FFCC0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3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01961-7604-4220-A9EE-312656128647}" type="datetimeFigureOut">
              <a:rPr kumimoji="1" lang="ja-JP" altLang="en-US" smtClean="0"/>
              <a:t>2021/6/28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E5C112-2949-4614-B35A-49A8079A7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8211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C3D2AD-0C66-428F-9E1E-C6F92AE265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39B4F3A7-8BFE-48EB-9FAC-8AF484E356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D58134-E458-4E6E-B158-90ECE1E5F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0F55-5BD5-4527-B33B-57A0636C8850}" type="datetimeFigureOut">
              <a:rPr kumimoji="1" lang="ja-JP" altLang="en-US" smtClean="0"/>
              <a:t>2021/6/28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7C0A6B-E54F-4EC6-B671-812C8EF8B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E1232B-D6A4-4B09-BBD5-1E3E7E26E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EB8E-67CF-4A3C-9C84-C7F798AD66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949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35610A-8566-4D22-B248-A1AE89C6B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5BD554A-16B5-4BF8-8399-67EDB4699F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9B3778-2DF8-484A-BEC0-911A461D5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0F55-5BD5-4527-B33B-57A0636C8850}" type="datetimeFigureOut">
              <a:rPr kumimoji="1" lang="ja-JP" altLang="en-US" smtClean="0"/>
              <a:t>2021/6/28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D3F65E-2227-4795-922C-D84875D4A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93CCC5-A971-48FC-9F9D-0B7DFC1E0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EB8E-67CF-4A3C-9C84-C7F798AD66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292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253045D-9994-44A5-BF72-93EBEE4F98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EFEBFCC-8FEB-4C35-B80A-FF9374D996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E275ED-6A40-43BC-AEBF-0C77684A9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0F55-5BD5-4527-B33B-57A0636C8850}" type="datetimeFigureOut">
              <a:rPr kumimoji="1" lang="ja-JP" altLang="en-US" smtClean="0"/>
              <a:t>2021/6/28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A67AD8-5F3D-4E5E-9205-B9E2D1475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9FA650-61EB-4388-A33C-9B3A74FA3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EB8E-67CF-4A3C-9C84-C7F798AD66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7542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D54407-EA57-4FAF-9347-BEA4BF643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BAA99E-EADB-4291-892D-DB1914659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5F70BC-F8F7-4CC9-A46F-129A93BD4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0F55-5BD5-4527-B33B-57A0636C8850}" type="datetimeFigureOut">
              <a:rPr kumimoji="1" lang="ja-JP" altLang="en-US" smtClean="0"/>
              <a:t>2021/6/28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40FBAB-26D3-444A-B96E-CBA6E8D85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214EB9-6E0A-4424-9EF3-3DCE31072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EB8E-67CF-4A3C-9C84-C7F798AD66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54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CB1DF1-7DAC-4753-A8FA-9DCF28EE9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15AD905-1373-451F-878B-7AD43DDF0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691A66B-7659-4A59-82F0-6D720BEB1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0F55-5BD5-4527-B33B-57A0636C8850}" type="datetimeFigureOut">
              <a:rPr kumimoji="1" lang="ja-JP" altLang="en-US" smtClean="0"/>
              <a:t>2021/6/28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872CF5-1FE2-4CBE-95AB-2FD99EAC1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EF353A-7C8D-4DAE-8DCA-93DB52EAC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EB8E-67CF-4A3C-9C84-C7F798AD66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679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4DFC9C-A8A9-4252-AD83-78E804E9B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9A0A22-B407-45F2-BF8A-3E8E44DEE3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BF24278-5C17-4127-8EF8-09DC723519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BA9F596-394E-43D7-A647-D2E04B6EE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0F55-5BD5-4527-B33B-57A0636C8850}" type="datetimeFigureOut">
              <a:rPr kumimoji="1" lang="ja-JP" altLang="en-US" smtClean="0"/>
              <a:t>2021/6/28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C213AF-BFA3-491A-BEF9-2FB31E147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2D39EB2-90D8-4A30-AF27-99C8DDD11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EB8E-67CF-4A3C-9C84-C7F798AD66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881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AE92D5-BFDB-48D8-A9C7-3661BC3BB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3335956-FAB1-4B2C-A024-750B798AA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FE81016-E4C2-455F-8C61-542ABCC733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3502F81-7C2F-44AE-AAD6-991A640AD6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E6700E5-028A-42BB-863B-EAB4BC69FB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F5D315E-5D41-45DE-B385-2F6A2B008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0F55-5BD5-4527-B33B-57A0636C8850}" type="datetimeFigureOut">
              <a:rPr kumimoji="1" lang="ja-JP" altLang="en-US" smtClean="0"/>
              <a:t>2021/6/28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2590EB3-78D2-4684-A8D4-7ED56C87A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5B5B231-E65D-46FE-8932-664B339DC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EB8E-67CF-4A3C-9C84-C7F798AD66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2985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33DD33-F331-4719-93DD-0B1ACBBA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88871CF-7266-48CE-8FAA-AF0DE407E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0F55-5BD5-4527-B33B-57A0636C8850}" type="datetimeFigureOut">
              <a:rPr kumimoji="1" lang="ja-JP" altLang="en-US" smtClean="0"/>
              <a:t>2021/6/28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F249165-4575-4A6A-AA64-AF09CF2D7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1AB8EC2-FEBE-464A-8FC0-3D013B3FC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EB8E-67CF-4A3C-9C84-C7F798AD66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107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2464CC0-1929-4D48-9799-AA0A58F82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0F55-5BD5-4527-B33B-57A0636C8850}" type="datetimeFigureOut">
              <a:rPr kumimoji="1" lang="ja-JP" altLang="en-US" smtClean="0"/>
              <a:t>2021/6/28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8727244-94D3-48C8-B8C6-86CAB3E58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2C51613-FF41-460B-86AD-BC2FF6916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EB8E-67CF-4A3C-9C84-C7F798AD66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4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E0E842-7A0E-485E-AB0A-960C38A42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00C9314-5B4D-4C23-A584-1A5F56629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02E7AD2-B950-472D-B4BE-95ADA3330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2357C8-A2C1-42B9-B979-408AB8E61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0F55-5BD5-4527-B33B-57A0636C8850}" type="datetimeFigureOut">
              <a:rPr kumimoji="1" lang="ja-JP" altLang="en-US" smtClean="0"/>
              <a:t>2021/6/28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F02AC66-4569-4F98-9C30-553CD1534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126857B-2F51-4AB8-81E0-B7A7B02D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EB8E-67CF-4A3C-9C84-C7F798AD66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64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8092A9-7D82-4481-8BBA-3801F62ED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A582A0D-AED1-4FC5-84AE-F581B6F139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95620DB-2D93-4363-9336-C77865F681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ECE0DAA-A1E6-4AF7-A7B0-C81DE4035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0F55-5BD5-4527-B33B-57A0636C8850}" type="datetimeFigureOut">
              <a:rPr kumimoji="1" lang="ja-JP" altLang="en-US" smtClean="0"/>
              <a:t>2021/6/28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31E168-8917-4213-A87E-2533F18A5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174995F-FDB4-49A0-B4ED-A7CDE0082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EB8E-67CF-4A3C-9C84-C7F798AD66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893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C62ACF5-FCDB-449B-A055-E039B77EE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20EABB1-9E16-4CA1-8FC7-D04A6493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9FB3E9-F257-4107-B600-DEF9E3FC54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A0F55-5BD5-4527-B33B-57A0636C8850}" type="datetimeFigureOut">
              <a:rPr kumimoji="1" lang="ja-JP" altLang="en-US" smtClean="0"/>
              <a:t>2021/6/28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8DA718-B0F6-4C48-9299-3F5C02205B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7913B8-60A4-4A4E-AE83-9D7E463AEF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5EB8E-67CF-4A3C-9C84-C7F798AD66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373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 descr="Webcliple:https://app.box.com/shared/static/x8lf0t5sg9xywpv3gnm5b557l1kpcs45.jpg">
            <a:extLst>
              <a:ext uri="{FF2B5EF4-FFF2-40B4-BE49-F238E27FC236}">
                <a16:creationId xmlns:a16="http://schemas.microsoft.com/office/drawing/2014/main" id="{95966EA7-AB99-42BC-B35A-393D50343CA8}"/>
              </a:ext>
            </a:extLst>
          </p:cNvPr>
          <p:cNvSpPr/>
          <p:nvPr/>
        </p:nvSpPr>
        <p:spPr>
          <a:xfrm>
            <a:off x="1440656" y="1664286"/>
            <a:ext cx="9310688" cy="5111135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03E4BC52-51FB-4498-9221-037403313D2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476"/>
          <a:stretch/>
        </p:blipFill>
        <p:spPr>
          <a:xfrm>
            <a:off x="4662474" y="163001"/>
            <a:ext cx="2819426" cy="484699"/>
          </a:xfrm>
          <a:prstGeom prst="rect">
            <a:avLst/>
          </a:prstGeom>
        </p:spPr>
      </p:pic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6683FF00-A4F8-4462-A501-DE36E9037CFE}"/>
              </a:ext>
            </a:extLst>
          </p:cNvPr>
          <p:cNvGrpSpPr/>
          <p:nvPr/>
        </p:nvGrpSpPr>
        <p:grpSpPr>
          <a:xfrm>
            <a:off x="0" y="1385265"/>
            <a:ext cx="12192001" cy="142875"/>
            <a:chOff x="0" y="1233794"/>
            <a:chExt cx="12192001" cy="142875"/>
          </a:xfrm>
        </p:grpSpPr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F061FB0B-3443-4A08-BA32-CD2364F6AE4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 t="1" b="-1"/>
            <a:stretch/>
          </p:blipFill>
          <p:spPr>
            <a:xfrm>
              <a:off x="0" y="1233794"/>
              <a:ext cx="138112" cy="142875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08C684C7-8162-49F7-B7C0-D72BECA3199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587" y="1233794"/>
              <a:ext cx="276225" cy="142875"/>
            </a:xfrm>
            <a:prstGeom prst="rect">
              <a:avLst/>
            </a:prstGeom>
          </p:spPr>
        </p:pic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90C116C8-67D4-4247-88B1-694CE1ED497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717" y="1233794"/>
              <a:ext cx="276225" cy="142875"/>
            </a:xfrm>
            <a:prstGeom prst="rect">
              <a:avLst/>
            </a:prstGeom>
          </p:spPr>
        </p:pic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ECB1BB64-C295-4FCB-B7AE-C04472798C2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4847" y="1233794"/>
              <a:ext cx="276225" cy="142875"/>
            </a:xfrm>
            <a:prstGeom prst="rect">
              <a:avLst/>
            </a:prstGeom>
          </p:spPr>
        </p:pic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6F1F1184-EF5D-4866-9558-69406FA0159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7262" y="1233794"/>
              <a:ext cx="276225" cy="142875"/>
            </a:xfrm>
            <a:prstGeom prst="rect">
              <a:avLst/>
            </a:prstGeom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A67A3850-2EFE-4B56-93BE-78CBDDC2E47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3962" y="1233794"/>
              <a:ext cx="276225" cy="142875"/>
            </a:xfrm>
            <a:prstGeom prst="rect">
              <a:avLst/>
            </a:prstGeom>
          </p:spPr>
        </p:pic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257C32EE-A142-4422-BD2D-A7C9467CB86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02092" y="1233794"/>
              <a:ext cx="276225" cy="142875"/>
            </a:xfrm>
            <a:prstGeom prst="rect">
              <a:avLst/>
            </a:prstGeom>
          </p:spPr>
        </p:pic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EF9922B9-4224-4C5D-A175-723F464B422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80222" y="1233794"/>
              <a:ext cx="276225" cy="142875"/>
            </a:xfrm>
            <a:prstGeom prst="rect">
              <a:avLst/>
            </a:prstGeom>
          </p:spPr>
        </p:pic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3A633FE7-BF87-4BEB-A699-CD8CD18206B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60257" y="1233794"/>
              <a:ext cx="276225" cy="142875"/>
            </a:xfrm>
            <a:prstGeom prst="rect">
              <a:avLst/>
            </a:prstGeom>
          </p:spPr>
        </p:pic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D6BE7764-0FD0-481C-8665-6317591D822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6957" y="1233794"/>
              <a:ext cx="276225" cy="142875"/>
            </a:xfrm>
            <a:prstGeom prst="rect">
              <a:avLst/>
            </a:prstGeom>
          </p:spPr>
        </p:pic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1DA5FF74-C40C-43DA-8F5C-9A7FFABFF8C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05087" y="1233794"/>
              <a:ext cx="276225" cy="142875"/>
            </a:xfrm>
            <a:prstGeom prst="rect">
              <a:avLst/>
            </a:prstGeom>
          </p:spPr>
        </p:pic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FEA319B5-525A-42DA-8BFD-6984F4BB3CE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83217" y="1233794"/>
              <a:ext cx="276225" cy="142875"/>
            </a:xfrm>
            <a:prstGeom prst="rect">
              <a:avLst/>
            </a:prstGeom>
          </p:spPr>
        </p:pic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52399B67-6965-4179-87A3-CC13F049E82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55632" y="1233794"/>
              <a:ext cx="276225" cy="142875"/>
            </a:xfrm>
            <a:prstGeom prst="rect">
              <a:avLst/>
            </a:prstGeom>
          </p:spPr>
        </p:pic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C03FEA1B-397B-46CE-BA7C-29DB29DC3C9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2332" y="1233794"/>
              <a:ext cx="276225" cy="142875"/>
            </a:xfrm>
            <a:prstGeom prst="rect">
              <a:avLst/>
            </a:prstGeom>
          </p:spPr>
        </p:pic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16000B42-2704-443A-8E14-C0AD1466BC1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0462" y="1233794"/>
              <a:ext cx="276225" cy="142875"/>
            </a:xfrm>
            <a:prstGeom prst="rect">
              <a:avLst/>
            </a:prstGeom>
          </p:spPr>
        </p:pic>
        <p:pic>
          <p:nvPicPr>
            <p:cNvPr id="23" name="図 22">
              <a:extLst>
                <a:ext uri="{FF2B5EF4-FFF2-40B4-BE49-F238E27FC236}">
                  <a16:creationId xmlns:a16="http://schemas.microsoft.com/office/drawing/2014/main" id="{B5DFA9B5-A94B-4F5E-8D91-067BC57EBEE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8592" y="1233794"/>
              <a:ext cx="276225" cy="142875"/>
            </a:xfrm>
            <a:prstGeom prst="rect">
              <a:avLst/>
            </a:prstGeom>
          </p:spPr>
        </p:pic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97C51D31-CA1D-49A6-AC5F-03CA632538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4817" y="1233794"/>
              <a:ext cx="276225" cy="142875"/>
            </a:xfrm>
            <a:prstGeom prst="rect">
              <a:avLst/>
            </a:prstGeom>
          </p:spPr>
        </p:pic>
        <p:pic>
          <p:nvPicPr>
            <p:cNvPr id="25" name="図 24">
              <a:extLst>
                <a:ext uri="{FF2B5EF4-FFF2-40B4-BE49-F238E27FC236}">
                  <a16:creationId xmlns:a16="http://schemas.microsoft.com/office/drawing/2014/main" id="{98AD0085-4AA1-4B04-B10C-1747CDDF92E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21517" y="1233794"/>
              <a:ext cx="276225" cy="142875"/>
            </a:xfrm>
            <a:prstGeom prst="rect">
              <a:avLst/>
            </a:prstGeom>
          </p:spPr>
        </p:pic>
        <p:pic>
          <p:nvPicPr>
            <p:cNvPr id="26" name="図 25">
              <a:extLst>
                <a:ext uri="{FF2B5EF4-FFF2-40B4-BE49-F238E27FC236}">
                  <a16:creationId xmlns:a16="http://schemas.microsoft.com/office/drawing/2014/main" id="{52197503-3921-48D1-9A3E-0A03086B4E5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9647" y="1233794"/>
              <a:ext cx="276225" cy="142875"/>
            </a:xfrm>
            <a:prstGeom prst="rect">
              <a:avLst/>
            </a:prstGeom>
          </p:spPr>
        </p:pic>
        <p:pic>
          <p:nvPicPr>
            <p:cNvPr id="27" name="図 26">
              <a:extLst>
                <a:ext uri="{FF2B5EF4-FFF2-40B4-BE49-F238E27FC236}">
                  <a16:creationId xmlns:a16="http://schemas.microsoft.com/office/drawing/2014/main" id="{FA046014-D211-4A07-A5AD-F2B94F72216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7777" y="1233794"/>
              <a:ext cx="276225" cy="142875"/>
            </a:xfrm>
            <a:prstGeom prst="rect">
              <a:avLst/>
            </a:prstGeom>
          </p:spPr>
        </p:pic>
        <p:pic>
          <p:nvPicPr>
            <p:cNvPr id="28" name="図 27">
              <a:extLst>
                <a:ext uri="{FF2B5EF4-FFF2-40B4-BE49-F238E27FC236}">
                  <a16:creationId xmlns:a16="http://schemas.microsoft.com/office/drawing/2014/main" id="{7BC4D33B-C65F-4E1C-86E9-AAA42506560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50192" y="1233794"/>
              <a:ext cx="276225" cy="142875"/>
            </a:xfrm>
            <a:prstGeom prst="rect">
              <a:avLst/>
            </a:prstGeom>
          </p:spPr>
        </p:pic>
        <p:pic>
          <p:nvPicPr>
            <p:cNvPr id="29" name="図 28">
              <a:extLst>
                <a:ext uri="{FF2B5EF4-FFF2-40B4-BE49-F238E27FC236}">
                  <a16:creationId xmlns:a16="http://schemas.microsoft.com/office/drawing/2014/main" id="{69B45B26-26D8-447E-8DCA-64BD9528961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16892" y="1233794"/>
              <a:ext cx="276225" cy="142875"/>
            </a:xfrm>
            <a:prstGeom prst="rect">
              <a:avLst/>
            </a:prstGeom>
          </p:spPr>
        </p:pic>
        <p:pic>
          <p:nvPicPr>
            <p:cNvPr id="30" name="図 29">
              <a:extLst>
                <a:ext uri="{FF2B5EF4-FFF2-40B4-BE49-F238E27FC236}">
                  <a16:creationId xmlns:a16="http://schemas.microsoft.com/office/drawing/2014/main" id="{7A39529D-4D92-4C23-96FC-A1B0331A3EF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95022" y="1233794"/>
              <a:ext cx="276225" cy="142875"/>
            </a:xfrm>
            <a:prstGeom prst="rect">
              <a:avLst/>
            </a:prstGeom>
          </p:spPr>
        </p:pic>
        <p:pic>
          <p:nvPicPr>
            <p:cNvPr id="31" name="図 30">
              <a:extLst>
                <a:ext uri="{FF2B5EF4-FFF2-40B4-BE49-F238E27FC236}">
                  <a16:creationId xmlns:a16="http://schemas.microsoft.com/office/drawing/2014/main" id="{FE200950-8702-4B86-8999-F220B9516D3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3152" y="1233794"/>
              <a:ext cx="276225" cy="142875"/>
            </a:xfrm>
            <a:prstGeom prst="rect">
              <a:avLst/>
            </a:prstGeom>
          </p:spPr>
        </p:pic>
        <p:pic>
          <p:nvPicPr>
            <p:cNvPr id="32" name="図 31">
              <a:extLst>
                <a:ext uri="{FF2B5EF4-FFF2-40B4-BE49-F238E27FC236}">
                  <a16:creationId xmlns:a16="http://schemas.microsoft.com/office/drawing/2014/main" id="{1CD34733-8483-4B47-9808-040E5D2CA07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53187" y="1233794"/>
              <a:ext cx="276225" cy="142875"/>
            </a:xfrm>
            <a:prstGeom prst="rect">
              <a:avLst/>
            </a:prstGeom>
          </p:spPr>
        </p:pic>
        <p:pic>
          <p:nvPicPr>
            <p:cNvPr id="33" name="図 32">
              <a:extLst>
                <a:ext uri="{FF2B5EF4-FFF2-40B4-BE49-F238E27FC236}">
                  <a16:creationId xmlns:a16="http://schemas.microsoft.com/office/drawing/2014/main" id="{92BF0428-2337-4538-BA4B-97923A5F981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9887" y="1233794"/>
              <a:ext cx="276225" cy="142875"/>
            </a:xfrm>
            <a:prstGeom prst="rect">
              <a:avLst/>
            </a:prstGeom>
          </p:spPr>
        </p:pic>
        <p:pic>
          <p:nvPicPr>
            <p:cNvPr id="34" name="図 33">
              <a:extLst>
                <a:ext uri="{FF2B5EF4-FFF2-40B4-BE49-F238E27FC236}">
                  <a16:creationId xmlns:a16="http://schemas.microsoft.com/office/drawing/2014/main" id="{663ED1B0-96D0-4D74-BDE8-BDD125B5B2E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8017" y="1233794"/>
              <a:ext cx="276225" cy="142875"/>
            </a:xfrm>
            <a:prstGeom prst="rect">
              <a:avLst/>
            </a:prstGeom>
          </p:spPr>
        </p:pic>
        <p:pic>
          <p:nvPicPr>
            <p:cNvPr id="35" name="図 34">
              <a:extLst>
                <a:ext uri="{FF2B5EF4-FFF2-40B4-BE49-F238E27FC236}">
                  <a16:creationId xmlns:a16="http://schemas.microsoft.com/office/drawing/2014/main" id="{3D60C079-900B-4884-87E0-FE9441D6664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76147" y="1233794"/>
              <a:ext cx="276225" cy="142875"/>
            </a:xfrm>
            <a:prstGeom prst="rect">
              <a:avLst/>
            </a:prstGeom>
          </p:spPr>
        </p:pic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191675E8-1450-4A85-8501-78DB1D1135A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8562" y="1233794"/>
              <a:ext cx="276225" cy="142875"/>
            </a:xfrm>
            <a:prstGeom prst="rect">
              <a:avLst/>
            </a:prstGeom>
          </p:spPr>
        </p:pic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8B18C0E5-87EE-48F9-9D5B-E1D2A34E073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5262" y="1233794"/>
              <a:ext cx="276225" cy="142875"/>
            </a:xfrm>
            <a:prstGeom prst="rect">
              <a:avLst/>
            </a:prstGeom>
          </p:spPr>
        </p:pic>
        <p:pic>
          <p:nvPicPr>
            <p:cNvPr id="38" name="図 37">
              <a:extLst>
                <a:ext uri="{FF2B5EF4-FFF2-40B4-BE49-F238E27FC236}">
                  <a16:creationId xmlns:a16="http://schemas.microsoft.com/office/drawing/2014/main" id="{B781C7F3-E503-4371-9595-62A3BD19926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93392" y="1233794"/>
              <a:ext cx="276225" cy="142875"/>
            </a:xfrm>
            <a:prstGeom prst="rect">
              <a:avLst/>
            </a:prstGeom>
          </p:spPr>
        </p:pic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787812BC-6DE9-4EF9-BBC0-A92B813AC6B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71522" y="1233794"/>
              <a:ext cx="276225" cy="142875"/>
            </a:xfrm>
            <a:prstGeom prst="rect">
              <a:avLst/>
            </a:prstGeom>
          </p:spPr>
        </p:pic>
        <p:pic>
          <p:nvPicPr>
            <p:cNvPr id="56" name="図 55">
              <a:extLst>
                <a:ext uri="{FF2B5EF4-FFF2-40B4-BE49-F238E27FC236}">
                  <a16:creationId xmlns:a16="http://schemas.microsoft.com/office/drawing/2014/main" id="{60381328-E257-421A-A532-B7A03C8CA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47747" y="1233794"/>
              <a:ext cx="276225" cy="142875"/>
            </a:xfrm>
            <a:prstGeom prst="rect">
              <a:avLst/>
            </a:prstGeom>
          </p:spPr>
        </p:pic>
        <p:pic>
          <p:nvPicPr>
            <p:cNvPr id="57" name="図 56">
              <a:extLst>
                <a:ext uri="{FF2B5EF4-FFF2-40B4-BE49-F238E27FC236}">
                  <a16:creationId xmlns:a16="http://schemas.microsoft.com/office/drawing/2014/main" id="{73874B0D-B2C5-402D-86FC-5C9659D7099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14447" y="1233794"/>
              <a:ext cx="276225" cy="142875"/>
            </a:xfrm>
            <a:prstGeom prst="rect">
              <a:avLst/>
            </a:prstGeom>
          </p:spPr>
        </p:pic>
        <p:pic>
          <p:nvPicPr>
            <p:cNvPr id="58" name="図 57">
              <a:extLst>
                <a:ext uri="{FF2B5EF4-FFF2-40B4-BE49-F238E27FC236}">
                  <a16:creationId xmlns:a16="http://schemas.microsoft.com/office/drawing/2014/main" id="{AE5EA0B3-C0D3-4AF0-B6C1-1A555E7B42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2577" y="1233794"/>
              <a:ext cx="276225" cy="142875"/>
            </a:xfrm>
            <a:prstGeom prst="rect">
              <a:avLst/>
            </a:prstGeom>
          </p:spPr>
        </p:pic>
        <p:pic>
          <p:nvPicPr>
            <p:cNvPr id="59" name="図 58">
              <a:extLst>
                <a:ext uri="{FF2B5EF4-FFF2-40B4-BE49-F238E27FC236}">
                  <a16:creationId xmlns:a16="http://schemas.microsoft.com/office/drawing/2014/main" id="{4C323EED-CA0D-4741-8B61-7B097E13245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70707" y="1233794"/>
              <a:ext cx="276225" cy="142875"/>
            </a:xfrm>
            <a:prstGeom prst="rect">
              <a:avLst/>
            </a:prstGeom>
          </p:spPr>
        </p:pic>
        <p:pic>
          <p:nvPicPr>
            <p:cNvPr id="60" name="図 59">
              <a:extLst>
                <a:ext uri="{FF2B5EF4-FFF2-40B4-BE49-F238E27FC236}">
                  <a16:creationId xmlns:a16="http://schemas.microsoft.com/office/drawing/2014/main" id="{CD4A1CC4-EC5C-45BC-85AC-2FB75551F6E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43122" y="1233794"/>
              <a:ext cx="276225" cy="142875"/>
            </a:xfrm>
            <a:prstGeom prst="rect">
              <a:avLst/>
            </a:prstGeom>
          </p:spPr>
        </p:pic>
        <p:pic>
          <p:nvPicPr>
            <p:cNvPr id="61" name="図 60">
              <a:extLst>
                <a:ext uri="{FF2B5EF4-FFF2-40B4-BE49-F238E27FC236}">
                  <a16:creationId xmlns:a16="http://schemas.microsoft.com/office/drawing/2014/main" id="{31A0D64F-53EF-4119-BB62-6FF9CC91EBC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09822" y="1233794"/>
              <a:ext cx="276225" cy="142875"/>
            </a:xfrm>
            <a:prstGeom prst="rect">
              <a:avLst/>
            </a:prstGeom>
          </p:spPr>
        </p:pic>
        <p:pic>
          <p:nvPicPr>
            <p:cNvPr id="62" name="図 61">
              <a:extLst>
                <a:ext uri="{FF2B5EF4-FFF2-40B4-BE49-F238E27FC236}">
                  <a16:creationId xmlns:a16="http://schemas.microsoft.com/office/drawing/2014/main" id="{F833D9E2-89F4-42DA-B0D7-8CE11E61396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87952" y="1233794"/>
              <a:ext cx="276225" cy="142875"/>
            </a:xfrm>
            <a:prstGeom prst="rect">
              <a:avLst/>
            </a:prstGeom>
          </p:spPr>
        </p:pic>
        <p:pic>
          <p:nvPicPr>
            <p:cNvPr id="63" name="図 62">
              <a:extLst>
                <a:ext uri="{FF2B5EF4-FFF2-40B4-BE49-F238E27FC236}">
                  <a16:creationId xmlns:a16="http://schemas.microsoft.com/office/drawing/2014/main" id="{C5552629-46C5-4905-B8AF-A42DF8B883E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66082" y="1233794"/>
              <a:ext cx="276225" cy="142875"/>
            </a:xfrm>
            <a:prstGeom prst="rect">
              <a:avLst/>
            </a:prstGeom>
          </p:spPr>
        </p:pic>
        <p:pic>
          <p:nvPicPr>
            <p:cNvPr id="64" name="図 63">
              <a:extLst>
                <a:ext uri="{FF2B5EF4-FFF2-40B4-BE49-F238E27FC236}">
                  <a16:creationId xmlns:a16="http://schemas.microsoft.com/office/drawing/2014/main" id="{E8A3AA6F-8ABB-484D-9508-80DD0ED7FC7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6117" y="1233794"/>
              <a:ext cx="276225" cy="142875"/>
            </a:xfrm>
            <a:prstGeom prst="rect">
              <a:avLst/>
            </a:prstGeom>
          </p:spPr>
        </p:pic>
        <p:pic>
          <p:nvPicPr>
            <p:cNvPr id="65" name="図 64">
              <a:extLst>
                <a:ext uri="{FF2B5EF4-FFF2-40B4-BE49-F238E27FC236}">
                  <a16:creationId xmlns:a16="http://schemas.microsoft.com/office/drawing/2014/main" id="{510A543E-498E-4D27-B9AC-D8B1568D366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12817" y="1233794"/>
              <a:ext cx="276225" cy="142875"/>
            </a:xfrm>
            <a:prstGeom prst="rect">
              <a:avLst/>
            </a:prstGeom>
          </p:spPr>
        </p:pic>
        <p:pic>
          <p:nvPicPr>
            <p:cNvPr id="66" name="図 65">
              <a:extLst>
                <a:ext uri="{FF2B5EF4-FFF2-40B4-BE49-F238E27FC236}">
                  <a16:creationId xmlns:a16="http://schemas.microsoft.com/office/drawing/2014/main" id="{1463F8D6-2E62-492D-9CEA-A08604C8779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90947" y="1233794"/>
              <a:ext cx="276225" cy="142875"/>
            </a:xfrm>
            <a:prstGeom prst="rect">
              <a:avLst/>
            </a:prstGeom>
          </p:spPr>
        </p:pic>
        <p:pic>
          <p:nvPicPr>
            <p:cNvPr id="67" name="図 66">
              <a:extLst>
                <a:ext uri="{FF2B5EF4-FFF2-40B4-BE49-F238E27FC236}">
                  <a16:creationId xmlns:a16="http://schemas.microsoft.com/office/drawing/2014/main" id="{CEF0CD02-814F-475C-B509-70786DB0E01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69077" y="1233794"/>
              <a:ext cx="276225" cy="142875"/>
            </a:xfrm>
            <a:prstGeom prst="rect">
              <a:avLst/>
            </a:prstGeom>
          </p:spPr>
        </p:pic>
        <p:pic>
          <p:nvPicPr>
            <p:cNvPr id="68" name="図 67">
              <a:extLst>
                <a:ext uri="{FF2B5EF4-FFF2-40B4-BE49-F238E27FC236}">
                  <a16:creationId xmlns:a16="http://schemas.microsoft.com/office/drawing/2014/main" id="{779A1074-5CB4-483D-9EBC-6E6FB7A40A4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t="1" r="9309" b="-1"/>
            <a:stretch/>
          </p:blipFill>
          <p:spPr>
            <a:xfrm>
              <a:off x="11941493" y="1233794"/>
              <a:ext cx="250508" cy="142875"/>
            </a:xfrm>
            <a:prstGeom prst="rect">
              <a:avLst/>
            </a:prstGeom>
          </p:spPr>
        </p:pic>
      </p:grpSp>
      <p:pic>
        <p:nvPicPr>
          <p:cNvPr id="3" name="図 2">
            <a:extLst>
              <a:ext uri="{FF2B5EF4-FFF2-40B4-BE49-F238E27FC236}">
                <a16:creationId xmlns:a16="http://schemas.microsoft.com/office/drawing/2014/main" id="{149FB57A-8CA9-4556-A3FA-D4B162C95F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0157" y="586677"/>
            <a:ext cx="2127688" cy="859611"/>
          </a:xfrm>
          <a:prstGeom prst="rect">
            <a:avLst/>
          </a:prstGeom>
        </p:spPr>
      </p:pic>
      <p:sp>
        <p:nvSpPr>
          <p:cNvPr id="41" name="吹き出し: 角を丸めた四角形 40">
            <a:extLst>
              <a:ext uri="{FF2B5EF4-FFF2-40B4-BE49-F238E27FC236}">
                <a16:creationId xmlns:a16="http://schemas.microsoft.com/office/drawing/2014/main" id="{7146F59C-8ABF-4068-8E4B-34B18B18BFA7}"/>
              </a:ext>
            </a:extLst>
          </p:cNvPr>
          <p:cNvSpPr/>
          <p:nvPr/>
        </p:nvSpPr>
        <p:spPr>
          <a:xfrm>
            <a:off x="6302266" y="2684525"/>
            <a:ext cx="2768815" cy="2329240"/>
          </a:xfrm>
          <a:prstGeom prst="wedgeRoundRectCallout">
            <a:avLst>
              <a:gd name="adj1" fmla="val 64603"/>
              <a:gd name="adj2" fmla="val -7412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画像を貼り付けた時点の情報なので、過去の日付になっていることを確認してください。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スライドショーを実行すると新しい情報に貼り変わります</a:t>
            </a:r>
            <a:endParaRPr kumimoji="1" lang="en-US" altLang="ja-JP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691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8000">
        <p:cut/>
      </p:transition>
    </mc:Choice>
    <mc:Fallback xmlns="">
      <p:transition advClick="0" advTm="8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1287</TotalTime>
  <Words>29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三島浩一</dc:creator>
  <cp:lastModifiedBy>三島浩一 （actuarise株式会社）</cp:lastModifiedBy>
  <cp:revision>140</cp:revision>
  <dcterms:created xsi:type="dcterms:W3CDTF">2017-12-26T00:50:26Z</dcterms:created>
  <dcterms:modified xsi:type="dcterms:W3CDTF">2021-06-28T01:54:52Z</dcterms:modified>
</cp:coreProperties>
</file>