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Raleway" panose="020B0604020202020204" charset="0"/>
      <p:regular r:id="rId16"/>
      <p:bold r:id="rId17"/>
      <p:italic r:id="rId18"/>
      <p:boldItalic r:id="rId19"/>
    </p:embeddedFont>
    <p:embeddedFont>
      <p:font typeface="Lato"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731" y="5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lt2"/>
        </a:solidFill>
        <a:effectLst/>
      </p:bgPr>
    </p:bg>
    <p:spTree>
      <p:nvGrpSpPr>
        <p:cNvPr id="1" name="Shape 10"/>
        <p:cNvGrpSpPr/>
        <p:nvPr/>
      </p:nvGrpSpPr>
      <p:grpSpPr>
        <a:xfrm>
          <a:off x="0" y="0"/>
          <a:ext cx="0" cy="0"/>
          <a:chOff x="0" y="0"/>
          <a:chExt cx="0" cy="0"/>
        </a:xfrm>
      </p:grpSpPr>
      <p:sp>
        <p:nvSpPr>
          <p:cNvPr id="11" name="Shape 11"/>
          <p:cNvSpPr/>
          <p:nvPr/>
        </p:nvSpPr>
        <p:spPr>
          <a:xfrm>
            <a:off x="0" y="0"/>
            <a:ext cx="9144000" cy="4878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grpSp>
        <p:nvGrpSpPr>
          <p:cNvPr id="12" name="Shape 12"/>
          <p:cNvGrpSpPr/>
          <p:nvPr/>
        </p:nvGrpSpPr>
        <p:grpSpPr>
          <a:xfrm>
            <a:off x="830391" y="1191255"/>
            <a:ext cx="745763" cy="45826"/>
            <a:chOff x="4580560" y="2589003"/>
            <a:chExt cx="1064463" cy="25200"/>
          </a:xfrm>
        </p:grpSpPr>
        <p:sp>
          <p:nvSpPr>
            <p:cNvPr id="13" name="Shape 13"/>
            <p:cNvSpPr/>
            <p:nvPr/>
          </p:nvSpPr>
          <p:spPr>
            <a:xfrm rot="-5400000">
              <a:off x="5366324" y="2335503"/>
              <a:ext cx="25200" cy="5322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14" name="Shape 14"/>
            <p:cNvSpPr/>
            <p:nvPr/>
          </p:nvSpPr>
          <p:spPr>
            <a:xfrm rot="-5400000">
              <a:off x="4836310" y="2333253"/>
              <a:ext cx="25200" cy="5367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sp>
        <p:nvSpPr>
          <p:cNvPr id="15" name="Shape 15"/>
          <p:cNvSpPr txBox="1">
            <a:spLocks noGrp="1"/>
          </p:cNvSpPr>
          <p:nvPr>
            <p:ph type="ctrTitle"/>
          </p:nvPr>
        </p:nvSpPr>
        <p:spPr>
          <a:xfrm>
            <a:off x="729450" y="1322450"/>
            <a:ext cx="7688100" cy="1664700"/>
          </a:xfrm>
          <a:prstGeom prst="rect">
            <a:avLst/>
          </a:prstGeom>
        </p:spPr>
        <p:txBody>
          <a:bodyPr wrap="square" lIns="91425" tIns="91425" rIns="91425" bIns="91425" anchor="t" anchorCtr="0"/>
          <a:lstStyle>
            <a:lvl1pPr lvl="0">
              <a:spcBef>
                <a:spcPts val="0"/>
              </a:spcBef>
              <a:buClr>
                <a:schemeClr val="dk2"/>
              </a:buClr>
              <a:buSzPct val="100000"/>
              <a:defRPr sz="4200">
                <a:solidFill>
                  <a:schemeClr val="dk2"/>
                </a:solidFill>
              </a:defRPr>
            </a:lvl1pPr>
            <a:lvl2pPr lvl="1">
              <a:spcBef>
                <a:spcPts val="0"/>
              </a:spcBef>
              <a:buClr>
                <a:schemeClr val="dk2"/>
              </a:buClr>
              <a:buSzPct val="100000"/>
              <a:defRPr sz="4200">
                <a:solidFill>
                  <a:schemeClr val="dk2"/>
                </a:solidFill>
              </a:defRPr>
            </a:lvl2pPr>
            <a:lvl3pPr lvl="2">
              <a:spcBef>
                <a:spcPts val="0"/>
              </a:spcBef>
              <a:buClr>
                <a:schemeClr val="dk2"/>
              </a:buClr>
              <a:buSzPct val="100000"/>
              <a:defRPr sz="4200">
                <a:solidFill>
                  <a:schemeClr val="dk2"/>
                </a:solidFill>
              </a:defRPr>
            </a:lvl3pPr>
            <a:lvl4pPr lvl="3">
              <a:spcBef>
                <a:spcPts val="0"/>
              </a:spcBef>
              <a:buClr>
                <a:schemeClr val="dk2"/>
              </a:buClr>
              <a:buSzPct val="100000"/>
              <a:defRPr sz="4200">
                <a:solidFill>
                  <a:schemeClr val="dk2"/>
                </a:solidFill>
              </a:defRPr>
            </a:lvl4pPr>
            <a:lvl5pPr lvl="4">
              <a:spcBef>
                <a:spcPts val="0"/>
              </a:spcBef>
              <a:buClr>
                <a:schemeClr val="dk2"/>
              </a:buClr>
              <a:buSzPct val="100000"/>
              <a:defRPr sz="4200">
                <a:solidFill>
                  <a:schemeClr val="dk2"/>
                </a:solidFill>
              </a:defRPr>
            </a:lvl5pPr>
            <a:lvl6pPr lvl="5">
              <a:spcBef>
                <a:spcPts val="0"/>
              </a:spcBef>
              <a:buClr>
                <a:schemeClr val="dk2"/>
              </a:buClr>
              <a:buSzPct val="100000"/>
              <a:defRPr sz="4200">
                <a:solidFill>
                  <a:schemeClr val="dk2"/>
                </a:solidFill>
              </a:defRPr>
            </a:lvl6pPr>
            <a:lvl7pPr lvl="6">
              <a:spcBef>
                <a:spcPts val="0"/>
              </a:spcBef>
              <a:buClr>
                <a:schemeClr val="dk2"/>
              </a:buClr>
              <a:buSzPct val="100000"/>
              <a:defRPr sz="4200">
                <a:solidFill>
                  <a:schemeClr val="dk2"/>
                </a:solidFill>
              </a:defRPr>
            </a:lvl7pPr>
            <a:lvl8pPr lvl="7">
              <a:spcBef>
                <a:spcPts val="0"/>
              </a:spcBef>
              <a:buClr>
                <a:schemeClr val="dk2"/>
              </a:buClr>
              <a:buSzPct val="100000"/>
              <a:defRPr sz="4200">
                <a:solidFill>
                  <a:schemeClr val="dk2"/>
                </a:solidFill>
              </a:defRPr>
            </a:lvl8pPr>
            <a:lvl9pPr lvl="8">
              <a:spcBef>
                <a:spcPts val="0"/>
              </a:spcBef>
              <a:buClr>
                <a:schemeClr val="dk2"/>
              </a:buClr>
              <a:buSzPct val="100000"/>
              <a:defRPr sz="4200">
                <a:solidFill>
                  <a:schemeClr val="dk2"/>
                </a:solidFill>
              </a:defRPr>
            </a:lvl9pPr>
          </a:lstStyle>
          <a:p>
            <a:endParaRPr/>
          </a:p>
        </p:txBody>
      </p:sp>
      <p:sp>
        <p:nvSpPr>
          <p:cNvPr id="16" name="Shape 16"/>
          <p:cNvSpPr txBox="1">
            <a:spLocks noGrp="1"/>
          </p:cNvSpPr>
          <p:nvPr>
            <p:ph type="subTitle" idx="1"/>
          </p:nvPr>
        </p:nvSpPr>
        <p:spPr>
          <a:xfrm>
            <a:off x="729627" y="3172900"/>
            <a:ext cx="7688100" cy="541200"/>
          </a:xfrm>
          <a:prstGeom prst="rect">
            <a:avLst/>
          </a:prstGeom>
        </p:spPr>
        <p:txBody>
          <a:bodyPr wrap="square" lIns="91425" tIns="91425" rIns="91425" bIns="91425" anchor="t" anchorCtr="0"/>
          <a:lstStyle>
            <a:lvl1pPr lvl="0">
              <a:lnSpc>
                <a:spcPct val="100000"/>
              </a:lnSpc>
              <a:spcBef>
                <a:spcPts val="0"/>
              </a:spcBef>
              <a:spcAft>
                <a:spcPts val="0"/>
              </a:spcAft>
              <a:buSzPct val="100000"/>
              <a:buNone/>
              <a:defRPr sz="1600"/>
            </a:lvl1pPr>
            <a:lvl2pPr lvl="1">
              <a:lnSpc>
                <a:spcPct val="100000"/>
              </a:lnSpc>
              <a:spcBef>
                <a:spcPts val="0"/>
              </a:spcBef>
              <a:spcAft>
                <a:spcPts val="0"/>
              </a:spcAft>
              <a:buSzPct val="100000"/>
              <a:buNone/>
              <a:defRPr sz="1600"/>
            </a:lvl2pPr>
            <a:lvl3pPr lvl="2">
              <a:lnSpc>
                <a:spcPct val="100000"/>
              </a:lnSpc>
              <a:spcBef>
                <a:spcPts val="0"/>
              </a:spcBef>
              <a:spcAft>
                <a:spcPts val="0"/>
              </a:spcAft>
              <a:buSzPct val="100000"/>
              <a:buNone/>
              <a:defRPr sz="1600"/>
            </a:lvl3pPr>
            <a:lvl4pPr lvl="3">
              <a:lnSpc>
                <a:spcPct val="100000"/>
              </a:lnSpc>
              <a:spcBef>
                <a:spcPts val="0"/>
              </a:spcBef>
              <a:spcAft>
                <a:spcPts val="0"/>
              </a:spcAft>
              <a:buSzPct val="100000"/>
              <a:buNone/>
              <a:defRPr sz="1600"/>
            </a:lvl4pPr>
            <a:lvl5pPr lvl="4">
              <a:lnSpc>
                <a:spcPct val="100000"/>
              </a:lnSpc>
              <a:spcBef>
                <a:spcPts val="0"/>
              </a:spcBef>
              <a:spcAft>
                <a:spcPts val="0"/>
              </a:spcAft>
              <a:buSzPct val="100000"/>
              <a:buNone/>
              <a:defRPr sz="1600"/>
            </a:lvl5pPr>
            <a:lvl6pPr lvl="5">
              <a:lnSpc>
                <a:spcPct val="100000"/>
              </a:lnSpc>
              <a:spcBef>
                <a:spcPts val="0"/>
              </a:spcBef>
              <a:spcAft>
                <a:spcPts val="0"/>
              </a:spcAft>
              <a:buSzPct val="100000"/>
              <a:buNone/>
              <a:defRPr sz="1600"/>
            </a:lvl6pPr>
            <a:lvl7pPr lvl="6">
              <a:lnSpc>
                <a:spcPct val="100000"/>
              </a:lnSpc>
              <a:spcBef>
                <a:spcPts val="0"/>
              </a:spcBef>
              <a:spcAft>
                <a:spcPts val="0"/>
              </a:spcAft>
              <a:buSzPct val="100000"/>
              <a:buNone/>
              <a:defRPr sz="1600"/>
            </a:lvl7pPr>
            <a:lvl8pPr lvl="7">
              <a:lnSpc>
                <a:spcPct val="100000"/>
              </a:lnSpc>
              <a:spcBef>
                <a:spcPts val="0"/>
              </a:spcBef>
              <a:spcAft>
                <a:spcPts val="0"/>
              </a:spcAft>
              <a:buSzPct val="100000"/>
              <a:buNone/>
              <a:defRPr sz="1600"/>
            </a:lvl8pPr>
            <a:lvl9pPr lvl="8">
              <a:lnSpc>
                <a:spcPct val="100000"/>
              </a:lnSpc>
              <a:spcBef>
                <a:spcPts val="0"/>
              </a:spcBef>
              <a:spcAft>
                <a:spcPts val="0"/>
              </a:spcAft>
              <a:buSzPct val="100000"/>
              <a:buNone/>
              <a:defRPr sz="1600"/>
            </a:lvl9pPr>
          </a:lstStyle>
          <a:p>
            <a:endParaRPr/>
          </a:p>
        </p:txBody>
      </p:sp>
      <p:sp>
        <p:nvSpPr>
          <p:cNvPr id="17" name="Shape 17"/>
          <p:cNvSpPr txBox="1">
            <a:spLocks noGrp="1"/>
          </p:cNvSpPr>
          <p:nvPr>
            <p:ph type="sldNum" idx="12"/>
          </p:nvPr>
        </p:nvSpPr>
        <p:spPr>
          <a:xfrm>
            <a:off x="8536302" y="4749850"/>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74"/>
        <p:cNvGrpSpPr/>
        <p:nvPr/>
      </p:nvGrpSpPr>
      <p:grpSpPr>
        <a:xfrm>
          <a:off x="0" y="0"/>
          <a:ext cx="0" cy="0"/>
          <a:chOff x="0" y="0"/>
          <a:chExt cx="0" cy="0"/>
        </a:xfrm>
      </p:grpSpPr>
      <p:grpSp>
        <p:nvGrpSpPr>
          <p:cNvPr id="75" name="Shape 75"/>
          <p:cNvGrpSpPr/>
          <p:nvPr/>
        </p:nvGrpSpPr>
        <p:grpSpPr>
          <a:xfrm>
            <a:off x="830391" y="4169130"/>
            <a:ext cx="745763" cy="45826"/>
            <a:chOff x="4580560" y="2589003"/>
            <a:chExt cx="1064463" cy="25200"/>
          </a:xfrm>
        </p:grpSpPr>
        <p:sp>
          <p:nvSpPr>
            <p:cNvPr id="76" name="Shape 76"/>
            <p:cNvSpPr/>
            <p:nvPr/>
          </p:nvSpPr>
          <p:spPr>
            <a:xfrm rot="-5400000">
              <a:off x="5366324" y="2335503"/>
              <a:ext cx="25200" cy="5322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sp>
          <p:nvSpPr>
            <p:cNvPr id="77" name="Shape 77"/>
            <p:cNvSpPr/>
            <p:nvPr/>
          </p:nvSpPr>
          <p:spPr>
            <a:xfrm rot="-5400000">
              <a:off x="4836310" y="2333253"/>
              <a:ext cx="25200" cy="5367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grpSp>
      <p:sp>
        <p:nvSpPr>
          <p:cNvPr id="78" name="Shape 78"/>
          <p:cNvSpPr txBox="1">
            <a:spLocks noGrp="1"/>
          </p:cNvSpPr>
          <p:nvPr>
            <p:ph type="title"/>
          </p:nvPr>
        </p:nvSpPr>
        <p:spPr>
          <a:xfrm>
            <a:off x="729450" y="733950"/>
            <a:ext cx="7688400" cy="1244700"/>
          </a:xfrm>
          <a:prstGeom prst="rect">
            <a:avLst/>
          </a:prstGeom>
        </p:spPr>
        <p:txBody>
          <a:bodyPr wrap="square" lIns="91425" tIns="91425" rIns="91425" bIns="91425" anchor="t" anchorCtr="0"/>
          <a:lstStyle>
            <a:lvl1pPr lvl="0">
              <a:spcBef>
                <a:spcPts val="0"/>
              </a:spcBef>
              <a:buClr>
                <a:schemeClr val="lt1"/>
              </a:buClr>
              <a:buSzPct val="100000"/>
              <a:defRPr sz="8000">
                <a:solidFill>
                  <a:schemeClr val="lt1"/>
                </a:solidFill>
              </a:defRPr>
            </a:lvl1pPr>
            <a:lvl2pPr lvl="1">
              <a:spcBef>
                <a:spcPts val="0"/>
              </a:spcBef>
              <a:buClr>
                <a:schemeClr val="lt1"/>
              </a:buClr>
              <a:buSzPct val="100000"/>
              <a:defRPr sz="8000">
                <a:solidFill>
                  <a:schemeClr val="lt1"/>
                </a:solidFill>
              </a:defRPr>
            </a:lvl2pPr>
            <a:lvl3pPr lvl="2">
              <a:spcBef>
                <a:spcPts val="0"/>
              </a:spcBef>
              <a:buClr>
                <a:schemeClr val="lt1"/>
              </a:buClr>
              <a:buSzPct val="100000"/>
              <a:defRPr sz="8000">
                <a:solidFill>
                  <a:schemeClr val="lt1"/>
                </a:solidFill>
              </a:defRPr>
            </a:lvl3pPr>
            <a:lvl4pPr lvl="3">
              <a:spcBef>
                <a:spcPts val="0"/>
              </a:spcBef>
              <a:buClr>
                <a:schemeClr val="lt1"/>
              </a:buClr>
              <a:buSzPct val="100000"/>
              <a:defRPr sz="8000">
                <a:solidFill>
                  <a:schemeClr val="lt1"/>
                </a:solidFill>
              </a:defRPr>
            </a:lvl4pPr>
            <a:lvl5pPr lvl="4">
              <a:spcBef>
                <a:spcPts val="0"/>
              </a:spcBef>
              <a:buClr>
                <a:schemeClr val="lt1"/>
              </a:buClr>
              <a:buSzPct val="100000"/>
              <a:defRPr sz="8000">
                <a:solidFill>
                  <a:schemeClr val="lt1"/>
                </a:solidFill>
              </a:defRPr>
            </a:lvl5pPr>
            <a:lvl6pPr lvl="5">
              <a:spcBef>
                <a:spcPts val="0"/>
              </a:spcBef>
              <a:buClr>
                <a:schemeClr val="lt1"/>
              </a:buClr>
              <a:buSzPct val="100000"/>
              <a:defRPr sz="8000">
                <a:solidFill>
                  <a:schemeClr val="lt1"/>
                </a:solidFill>
              </a:defRPr>
            </a:lvl6pPr>
            <a:lvl7pPr lvl="6">
              <a:spcBef>
                <a:spcPts val="0"/>
              </a:spcBef>
              <a:buClr>
                <a:schemeClr val="lt1"/>
              </a:buClr>
              <a:buSzPct val="100000"/>
              <a:defRPr sz="8000">
                <a:solidFill>
                  <a:schemeClr val="lt1"/>
                </a:solidFill>
              </a:defRPr>
            </a:lvl7pPr>
            <a:lvl8pPr lvl="7">
              <a:spcBef>
                <a:spcPts val="0"/>
              </a:spcBef>
              <a:buClr>
                <a:schemeClr val="lt1"/>
              </a:buClr>
              <a:buSzPct val="100000"/>
              <a:defRPr sz="8000">
                <a:solidFill>
                  <a:schemeClr val="lt1"/>
                </a:solidFill>
              </a:defRPr>
            </a:lvl8pPr>
            <a:lvl9pPr lvl="8">
              <a:spcBef>
                <a:spcPts val="0"/>
              </a:spcBef>
              <a:buClr>
                <a:schemeClr val="lt1"/>
              </a:buClr>
              <a:buSzPct val="100000"/>
              <a:defRPr sz="8000">
                <a:solidFill>
                  <a:schemeClr val="lt1"/>
                </a:solidFill>
              </a:defRPr>
            </a:lvl9pPr>
          </a:lstStyle>
          <a:p>
            <a:endParaRPr/>
          </a:p>
        </p:txBody>
      </p:sp>
      <p:sp>
        <p:nvSpPr>
          <p:cNvPr id="79" name="Shape 79"/>
          <p:cNvSpPr txBox="1">
            <a:spLocks noGrp="1"/>
          </p:cNvSpPr>
          <p:nvPr>
            <p:ph type="body" idx="1"/>
          </p:nvPr>
        </p:nvSpPr>
        <p:spPr>
          <a:xfrm>
            <a:off x="729450" y="2272887"/>
            <a:ext cx="7688400" cy="1580400"/>
          </a:xfrm>
          <a:prstGeom prst="rect">
            <a:avLst/>
          </a:prstGeom>
        </p:spPr>
        <p:txBody>
          <a:bodyPr wrap="square" lIns="91425" tIns="91425" rIns="91425" bIns="91425" anchor="t"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80" name="Shape 80"/>
          <p:cNvSpPr txBox="1">
            <a:spLocks noGrp="1"/>
          </p:cNvSpPr>
          <p:nvPr>
            <p:ph type="sldNum" idx="12"/>
          </p:nvPr>
        </p:nvSpPr>
        <p:spPr>
          <a:xfrm>
            <a:off x="8536302" y="4749850"/>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1"/>
        <p:cNvGrpSpPr/>
        <p:nvPr/>
      </p:nvGrpSpPr>
      <p:grpSpPr>
        <a:xfrm>
          <a:off x="0" y="0"/>
          <a:ext cx="0" cy="0"/>
          <a:chOff x="0" y="0"/>
          <a:chExt cx="0" cy="0"/>
        </a:xfrm>
      </p:grpSpPr>
      <p:sp>
        <p:nvSpPr>
          <p:cNvPr id="82" name="Shape 82"/>
          <p:cNvSpPr txBox="1">
            <a:spLocks noGrp="1"/>
          </p:cNvSpPr>
          <p:nvPr>
            <p:ph type="sldNum" idx="12"/>
          </p:nvPr>
        </p:nvSpPr>
        <p:spPr>
          <a:xfrm>
            <a:off x="8536302" y="4749850"/>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
        <p:nvSpPr>
          <p:cNvPr id="83" name="Shape 83"/>
          <p:cNvSpPr/>
          <p:nvPr/>
        </p:nvSpPr>
        <p:spPr>
          <a:xfrm>
            <a:off x="1019425" y="180950"/>
            <a:ext cx="6866100" cy="3456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84" name="Shape 84"/>
          <p:cNvSpPr txBox="1"/>
          <p:nvPr/>
        </p:nvSpPr>
        <p:spPr>
          <a:xfrm>
            <a:off x="1016875" y="131750"/>
            <a:ext cx="6871200" cy="394800"/>
          </a:xfrm>
          <a:prstGeom prst="rect">
            <a:avLst/>
          </a:prstGeom>
          <a:noFill/>
          <a:ln>
            <a:noFill/>
          </a:ln>
        </p:spPr>
        <p:txBody>
          <a:bodyPr wrap="square" lIns="91425" tIns="91425" rIns="91425" bIns="91425" anchor="t" anchorCtr="0">
            <a:noAutofit/>
          </a:bodyPr>
          <a:lstStyle/>
          <a:p>
            <a:pPr lvl="0" algn="ctr" rtl="0">
              <a:spcBef>
                <a:spcPts val="0"/>
              </a:spcBef>
              <a:buNone/>
            </a:pPr>
            <a:r>
              <a:rPr lang="en" b="1"/>
              <a:t>Allison James Real Estate - Guide To Creating a Facebook Ad</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8"/>
        <p:cNvGrpSpPr/>
        <p:nvPr/>
      </p:nvGrpSpPr>
      <p:grpSpPr>
        <a:xfrm>
          <a:off x="0" y="0"/>
          <a:ext cx="0" cy="0"/>
          <a:chOff x="0" y="0"/>
          <a:chExt cx="0" cy="0"/>
        </a:xfrm>
      </p:grpSpPr>
      <p:grpSp>
        <p:nvGrpSpPr>
          <p:cNvPr id="19" name="Shape 19"/>
          <p:cNvGrpSpPr/>
          <p:nvPr/>
        </p:nvGrpSpPr>
        <p:grpSpPr>
          <a:xfrm>
            <a:off x="830391" y="1191255"/>
            <a:ext cx="745763" cy="45826"/>
            <a:chOff x="4580560" y="2589003"/>
            <a:chExt cx="1064463" cy="25200"/>
          </a:xfrm>
        </p:grpSpPr>
        <p:sp>
          <p:nvSpPr>
            <p:cNvPr id="20" name="Shape 20"/>
            <p:cNvSpPr/>
            <p:nvPr/>
          </p:nvSpPr>
          <p:spPr>
            <a:xfrm rot="-5400000">
              <a:off x="5366324" y="2335503"/>
              <a:ext cx="25200" cy="5322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sp>
          <p:nvSpPr>
            <p:cNvPr id="21" name="Shape 21"/>
            <p:cNvSpPr/>
            <p:nvPr/>
          </p:nvSpPr>
          <p:spPr>
            <a:xfrm rot="-5400000">
              <a:off x="4836310" y="2333253"/>
              <a:ext cx="25200" cy="5367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grpSp>
      <p:sp>
        <p:nvSpPr>
          <p:cNvPr id="22" name="Shape 22"/>
          <p:cNvSpPr txBox="1">
            <a:spLocks noGrp="1"/>
          </p:cNvSpPr>
          <p:nvPr>
            <p:ph type="title"/>
          </p:nvPr>
        </p:nvSpPr>
        <p:spPr>
          <a:xfrm>
            <a:off x="729450" y="1322450"/>
            <a:ext cx="7688400" cy="1518600"/>
          </a:xfrm>
          <a:prstGeom prst="rect">
            <a:avLst/>
          </a:prstGeom>
        </p:spPr>
        <p:txBody>
          <a:bodyPr wrap="square" lIns="91425" tIns="91425" rIns="91425" bIns="91425" anchor="t" anchorCtr="0"/>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a:endParaRPr/>
          </a:p>
        </p:txBody>
      </p:sp>
      <p:sp>
        <p:nvSpPr>
          <p:cNvPr id="23" name="Shape 23"/>
          <p:cNvSpPr txBox="1">
            <a:spLocks noGrp="1"/>
          </p:cNvSpPr>
          <p:nvPr>
            <p:ph type="sldNum" idx="12"/>
          </p:nvPr>
        </p:nvSpPr>
        <p:spPr>
          <a:xfrm>
            <a:off x="8536302" y="4749850"/>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4"/>
        <p:cNvGrpSpPr/>
        <p:nvPr/>
      </p:nvGrpSpPr>
      <p:grpSpPr>
        <a:xfrm>
          <a:off x="0" y="0"/>
          <a:ext cx="0" cy="0"/>
          <a:chOff x="0" y="0"/>
          <a:chExt cx="0" cy="0"/>
        </a:xfrm>
      </p:grpSpPr>
      <p:sp>
        <p:nvSpPr>
          <p:cNvPr id="25" name="Shape 25"/>
          <p:cNvSpPr/>
          <p:nvPr/>
        </p:nvSpPr>
        <p:spPr>
          <a:xfrm>
            <a:off x="0" y="0"/>
            <a:ext cx="9144000" cy="4878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nvGrpSpPr>
          <p:cNvPr id="26" name="Shape 26"/>
          <p:cNvGrpSpPr/>
          <p:nvPr/>
        </p:nvGrpSpPr>
        <p:grpSpPr>
          <a:xfrm>
            <a:off x="830391" y="1191255"/>
            <a:ext cx="745763" cy="45826"/>
            <a:chOff x="4580560" y="2589003"/>
            <a:chExt cx="1064463" cy="25200"/>
          </a:xfrm>
        </p:grpSpPr>
        <p:sp>
          <p:nvSpPr>
            <p:cNvPr id="27" name="Shape 27"/>
            <p:cNvSpPr/>
            <p:nvPr/>
          </p:nvSpPr>
          <p:spPr>
            <a:xfrm rot="-5400000">
              <a:off x="5366324" y="2335503"/>
              <a:ext cx="25200" cy="5322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28" name="Shape 28"/>
            <p:cNvSpPr/>
            <p:nvPr/>
          </p:nvSpPr>
          <p:spPr>
            <a:xfrm rot="-5400000">
              <a:off x="4836310" y="2333253"/>
              <a:ext cx="25200" cy="5367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sp>
        <p:nvSpPr>
          <p:cNvPr id="29" name="Shape 29"/>
          <p:cNvSpPr txBox="1">
            <a:spLocks noGrp="1"/>
          </p:cNvSpPr>
          <p:nvPr>
            <p:ph type="title"/>
          </p:nvPr>
        </p:nvSpPr>
        <p:spPr>
          <a:xfrm>
            <a:off x="729450" y="1318650"/>
            <a:ext cx="7688700" cy="535200"/>
          </a:xfrm>
          <a:prstGeom prst="rect">
            <a:avLst/>
          </a:prstGeom>
        </p:spPr>
        <p:txBody>
          <a:bodyPr wrap="square" lIns="91425" tIns="91425" rIns="91425" bIns="91425" anchor="t" anchorCtr="0"/>
          <a:lstStyle>
            <a:lvl1pPr lvl="0">
              <a:spcBef>
                <a:spcPts val="0"/>
              </a:spcBef>
              <a:buClr>
                <a:schemeClr val="dk2"/>
              </a:buClr>
              <a:buSzPct val="100000"/>
              <a:defRPr sz="2600">
                <a:solidFill>
                  <a:schemeClr val="dk2"/>
                </a:solidFill>
              </a:defRPr>
            </a:lvl1pPr>
            <a:lvl2pPr lvl="1">
              <a:spcBef>
                <a:spcPts val="0"/>
              </a:spcBef>
              <a:buClr>
                <a:schemeClr val="dk2"/>
              </a:buClr>
              <a:buSzPct val="100000"/>
              <a:defRPr sz="2600">
                <a:solidFill>
                  <a:schemeClr val="dk2"/>
                </a:solidFill>
              </a:defRPr>
            </a:lvl2pPr>
            <a:lvl3pPr lvl="2">
              <a:spcBef>
                <a:spcPts val="0"/>
              </a:spcBef>
              <a:buClr>
                <a:schemeClr val="dk2"/>
              </a:buClr>
              <a:buSzPct val="100000"/>
              <a:defRPr sz="2600">
                <a:solidFill>
                  <a:schemeClr val="dk2"/>
                </a:solidFill>
              </a:defRPr>
            </a:lvl3pPr>
            <a:lvl4pPr lvl="3">
              <a:spcBef>
                <a:spcPts val="0"/>
              </a:spcBef>
              <a:buClr>
                <a:schemeClr val="dk2"/>
              </a:buClr>
              <a:buSzPct val="100000"/>
              <a:defRPr sz="2600">
                <a:solidFill>
                  <a:schemeClr val="dk2"/>
                </a:solidFill>
              </a:defRPr>
            </a:lvl4pPr>
            <a:lvl5pPr lvl="4">
              <a:spcBef>
                <a:spcPts val="0"/>
              </a:spcBef>
              <a:buClr>
                <a:schemeClr val="dk2"/>
              </a:buClr>
              <a:buSzPct val="100000"/>
              <a:defRPr sz="2600">
                <a:solidFill>
                  <a:schemeClr val="dk2"/>
                </a:solidFill>
              </a:defRPr>
            </a:lvl5pPr>
            <a:lvl6pPr lvl="5">
              <a:spcBef>
                <a:spcPts val="0"/>
              </a:spcBef>
              <a:buClr>
                <a:schemeClr val="dk2"/>
              </a:buClr>
              <a:buSzPct val="100000"/>
              <a:defRPr sz="2600">
                <a:solidFill>
                  <a:schemeClr val="dk2"/>
                </a:solidFill>
              </a:defRPr>
            </a:lvl6pPr>
            <a:lvl7pPr lvl="6">
              <a:spcBef>
                <a:spcPts val="0"/>
              </a:spcBef>
              <a:buClr>
                <a:schemeClr val="dk2"/>
              </a:buClr>
              <a:buSzPct val="100000"/>
              <a:defRPr sz="2600">
                <a:solidFill>
                  <a:schemeClr val="dk2"/>
                </a:solidFill>
              </a:defRPr>
            </a:lvl7pPr>
            <a:lvl8pPr lvl="7">
              <a:spcBef>
                <a:spcPts val="0"/>
              </a:spcBef>
              <a:buClr>
                <a:schemeClr val="dk2"/>
              </a:buClr>
              <a:buSzPct val="100000"/>
              <a:defRPr sz="2600">
                <a:solidFill>
                  <a:schemeClr val="dk2"/>
                </a:solidFill>
              </a:defRPr>
            </a:lvl8pPr>
            <a:lvl9pPr lvl="8">
              <a:spcBef>
                <a:spcPts val="0"/>
              </a:spcBef>
              <a:buClr>
                <a:schemeClr val="dk2"/>
              </a:buClr>
              <a:buSzPct val="100000"/>
              <a:defRPr sz="2600">
                <a:solidFill>
                  <a:schemeClr val="dk2"/>
                </a:solidFill>
              </a:defRPr>
            </a:lvl9pPr>
          </a:lstStyle>
          <a:p>
            <a:endParaRPr/>
          </a:p>
        </p:txBody>
      </p:sp>
      <p:sp>
        <p:nvSpPr>
          <p:cNvPr id="30" name="Shape 30"/>
          <p:cNvSpPr txBox="1">
            <a:spLocks noGrp="1"/>
          </p:cNvSpPr>
          <p:nvPr>
            <p:ph type="body" idx="1"/>
          </p:nvPr>
        </p:nvSpPr>
        <p:spPr>
          <a:xfrm>
            <a:off x="729450" y="2078875"/>
            <a:ext cx="7688700" cy="22611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536302" y="4749850"/>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2"/>
        <p:cNvGrpSpPr/>
        <p:nvPr/>
      </p:nvGrpSpPr>
      <p:grpSpPr>
        <a:xfrm>
          <a:off x="0" y="0"/>
          <a:ext cx="0" cy="0"/>
          <a:chOff x="0" y="0"/>
          <a:chExt cx="0" cy="0"/>
        </a:xfrm>
      </p:grpSpPr>
      <p:sp>
        <p:nvSpPr>
          <p:cNvPr id="33" name="Shape 33"/>
          <p:cNvSpPr/>
          <p:nvPr/>
        </p:nvSpPr>
        <p:spPr>
          <a:xfrm>
            <a:off x="0" y="0"/>
            <a:ext cx="9144000" cy="4878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nvGrpSpPr>
          <p:cNvPr id="34" name="Shape 34"/>
          <p:cNvGrpSpPr/>
          <p:nvPr/>
        </p:nvGrpSpPr>
        <p:grpSpPr>
          <a:xfrm>
            <a:off x="830391" y="1191255"/>
            <a:ext cx="745763" cy="45826"/>
            <a:chOff x="4580560" y="2589003"/>
            <a:chExt cx="1064463" cy="25200"/>
          </a:xfrm>
        </p:grpSpPr>
        <p:sp>
          <p:nvSpPr>
            <p:cNvPr id="35" name="Shape 35"/>
            <p:cNvSpPr/>
            <p:nvPr/>
          </p:nvSpPr>
          <p:spPr>
            <a:xfrm rot="-5400000">
              <a:off x="5366324" y="2335503"/>
              <a:ext cx="25200" cy="5322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36" name="Shape 36"/>
            <p:cNvSpPr/>
            <p:nvPr/>
          </p:nvSpPr>
          <p:spPr>
            <a:xfrm rot="-5400000">
              <a:off x="4836310" y="2333253"/>
              <a:ext cx="25200" cy="5367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sp>
        <p:nvSpPr>
          <p:cNvPr id="37" name="Shape 37"/>
          <p:cNvSpPr txBox="1">
            <a:spLocks noGrp="1"/>
          </p:cNvSpPr>
          <p:nvPr>
            <p:ph type="title"/>
          </p:nvPr>
        </p:nvSpPr>
        <p:spPr>
          <a:xfrm>
            <a:off x="729450" y="1318650"/>
            <a:ext cx="7688400" cy="535200"/>
          </a:xfrm>
          <a:prstGeom prst="rect">
            <a:avLst/>
          </a:prstGeom>
        </p:spPr>
        <p:txBody>
          <a:bodyPr wrap="square" lIns="91425" tIns="91425" rIns="91425" bIns="91425" anchor="t" anchorCtr="0"/>
          <a:lstStyle>
            <a:lvl1pPr lvl="0">
              <a:spcBef>
                <a:spcPts val="0"/>
              </a:spcBef>
              <a:buClr>
                <a:schemeClr val="dk2"/>
              </a:buClr>
              <a:buSzPct val="100000"/>
              <a:defRPr sz="2600">
                <a:solidFill>
                  <a:schemeClr val="dk2"/>
                </a:solidFill>
              </a:defRPr>
            </a:lvl1pPr>
            <a:lvl2pPr lvl="1">
              <a:spcBef>
                <a:spcPts val="0"/>
              </a:spcBef>
              <a:buClr>
                <a:schemeClr val="dk2"/>
              </a:buClr>
              <a:buSzPct val="100000"/>
              <a:defRPr sz="2600">
                <a:solidFill>
                  <a:schemeClr val="dk2"/>
                </a:solidFill>
              </a:defRPr>
            </a:lvl2pPr>
            <a:lvl3pPr lvl="2">
              <a:spcBef>
                <a:spcPts val="0"/>
              </a:spcBef>
              <a:buClr>
                <a:schemeClr val="dk2"/>
              </a:buClr>
              <a:buSzPct val="100000"/>
              <a:defRPr sz="2600">
                <a:solidFill>
                  <a:schemeClr val="dk2"/>
                </a:solidFill>
              </a:defRPr>
            </a:lvl3pPr>
            <a:lvl4pPr lvl="3">
              <a:spcBef>
                <a:spcPts val="0"/>
              </a:spcBef>
              <a:buClr>
                <a:schemeClr val="dk2"/>
              </a:buClr>
              <a:buSzPct val="100000"/>
              <a:defRPr sz="2600">
                <a:solidFill>
                  <a:schemeClr val="dk2"/>
                </a:solidFill>
              </a:defRPr>
            </a:lvl4pPr>
            <a:lvl5pPr lvl="4">
              <a:spcBef>
                <a:spcPts val="0"/>
              </a:spcBef>
              <a:buClr>
                <a:schemeClr val="dk2"/>
              </a:buClr>
              <a:buSzPct val="100000"/>
              <a:defRPr sz="2600">
                <a:solidFill>
                  <a:schemeClr val="dk2"/>
                </a:solidFill>
              </a:defRPr>
            </a:lvl5pPr>
            <a:lvl6pPr lvl="5">
              <a:spcBef>
                <a:spcPts val="0"/>
              </a:spcBef>
              <a:buClr>
                <a:schemeClr val="dk2"/>
              </a:buClr>
              <a:buSzPct val="100000"/>
              <a:defRPr sz="2600">
                <a:solidFill>
                  <a:schemeClr val="dk2"/>
                </a:solidFill>
              </a:defRPr>
            </a:lvl6pPr>
            <a:lvl7pPr lvl="6">
              <a:spcBef>
                <a:spcPts val="0"/>
              </a:spcBef>
              <a:buClr>
                <a:schemeClr val="dk2"/>
              </a:buClr>
              <a:buSzPct val="100000"/>
              <a:defRPr sz="2600">
                <a:solidFill>
                  <a:schemeClr val="dk2"/>
                </a:solidFill>
              </a:defRPr>
            </a:lvl7pPr>
            <a:lvl8pPr lvl="7">
              <a:spcBef>
                <a:spcPts val="0"/>
              </a:spcBef>
              <a:buClr>
                <a:schemeClr val="dk2"/>
              </a:buClr>
              <a:buSzPct val="100000"/>
              <a:defRPr sz="2600">
                <a:solidFill>
                  <a:schemeClr val="dk2"/>
                </a:solidFill>
              </a:defRPr>
            </a:lvl8pPr>
            <a:lvl9pPr lvl="8">
              <a:spcBef>
                <a:spcPts val="0"/>
              </a:spcBef>
              <a:buClr>
                <a:schemeClr val="dk2"/>
              </a:buClr>
              <a:buSzPct val="100000"/>
              <a:defRPr sz="2600">
                <a:solidFill>
                  <a:schemeClr val="dk2"/>
                </a:solidFill>
              </a:defRPr>
            </a:lvl9pPr>
          </a:lstStyle>
          <a:p>
            <a:endParaRPr/>
          </a:p>
        </p:txBody>
      </p:sp>
      <p:sp>
        <p:nvSpPr>
          <p:cNvPr id="38" name="Shape 38"/>
          <p:cNvSpPr txBox="1">
            <a:spLocks noGrp="1"/>
          </p:cNvSpPr>
          <p:nvPr>
            <p:ph type="body" idx="1"/>
          </p:nvPr>
        </p:nvSpPr>
        <p:spPr>
          <a:xfrm>
            <a:off x="729325" y="2078875"/>
            <a:ext cx="3774300" cy="22611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9" name="Shape 39"/>
          <p:cNvSpPr txBox="1">
            <a:spLocks noGrp="1"/>
          </p:cNvSpPr>
          <p:nvPr>
            <p:ph type="body" idx="2"/>
          </p:nvPr>
        </p:nvSpPr>
        <p:spPr>
          <a:xfrm>
            <a:off x="4643603" y="2078875"/>
            <a:ext cx="3774300" cy="22611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536302" y="4749850"/>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1"/>
        <p:cNvGrpSpPr/>
        <p:nvPr/>
      </p:nvGrpSpPr>
      <p:grpSpPr>
        <a:xfrm>
          <a:off x="0" y="0"/>
          <a:ext cx="0" cy="0"/>
          <a:chOff x="0" y="0"/>
          <a:chExt cx="0" cy="0"/>
        </a:xfrm>
      </p:grpSpPr>
      <p:sp>
        <p:nvSpPr>
          <p:cNvPr id="42" name="Shape 42"/>
          <p:cNvSpPr/>
          <p:nvPr/>
        </p:nvSpPr>
        <p:spPr>
          <a:xfrm>
            <a:off x="0" y="0"/>
            <a:ext cx="9144000" cy="4878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nvGrpSpPr>
          <p:cNvPr id="43" name="Shape 43"/>
          <p:cNvGrpSpPr/>
          <p:nvPr/>
        </p:nvGrpSpPr>
        <p:grpSpPr>
          <a:xfrm>
            <a:off x="830391" y="1191255"/>
            <a:ext cx="745763" cy="45826"/>
            <a:chOff x="4580560" y="2589003"/>
            <a:chExt cx="1064463" cy="25200"/>
          </a:xfrm>
        </p:grpSpPr>
        <p:sp>
          <p:nvSpPr>
            <p:cNvPr id="44" name="Shape 44"/>
            <p:cNvSpPr/>
            <p:nvPr/>
          </p:nvSpPr>
          <p:spPr>
            <a:xfrm rot="-5400000">
              <a:off x="5366324" y="2335503"/>
              <a:ext cx="25200" cy="5322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45" name="Shape 45"/>
            <p:cNvSpPr/>
            <p:nvPr/>
          </p:nvSpPr>
          <p:spPr>
            <a:xfrm rot="-5400000">
              <a:off x="4836310" y="2333253"/>
              <a:ext cx="25200" cy="5367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sp>
        <p:nvSpPr>
          <p:cNvPr id="46" name="Shape 46"/>
          <p:cNvSpPr txBox="1">
            <a:spLocks noGrp="1"/>
          </p:cNvSpPr>
          <p:nvPr>
            <p:ph type="title"/>
          </p:nvPr>
        </p:nvSpPr>
        <p:spPr>
          <a:xfrm>
            <a:off x="729450" y="1318650"/>
            <a:ext cx="7688400" cy="535200"/>
          </a:xfrm>
          <a:prstGeom prst="rect">
            <a:avLst/>
          </a:prstGeom>
        </p:spPr>
        <p:txBody>
          <a:bodyPr wrap="square" lIns="91425" tIns="91425" rIns="91425" bIns="91425" anchor="t" anchorCtr="0"/>
          <a:lstStyle>
            <a:lvl1pPr lvl="0">
              <a:spcBef>
                <a:spcPts val="0"/>
              </a:spcBef>
              <a:buClr>
                <a:schemeClr val="dk2"/>
              </a:buClr>
              <a:buSzPct val="100000"/>
              <a:defRPr sz="2600">
                <a:solidFill>
                  <a:schemeClr val="dk2"/>
                </a:solidFill>
              </a:defRPr>
            </a:lvl1pPr>
            <a:lvl2pPr lvl="1">
              <a:spcBef>
                <a:spcPts val="0"/>
              </a:spcBef>
              <a:buClr>
                <a:schemeClr val="dk2"/>
              </a:buClr>
              <a:buSzPct val="100000"/>
              <a:defRPr sz="2600">
                <a:solidFill>
                  <a:schemeClr val="dk2"/>
                </a:solidFill>
              </a:defRPr>
            </a:lvl2pPr>
            <a:lvl3pPr lvl="2">
              <a:spcBef>
                <a:spcPts val="0"/>
              </a:spcBef>
              <a:buClr>
                <a:schemeClr val="dk2"/>
              </a:buClr>
              <a:buSzPct val="100000"/>
              <a:defRPr sz="2600">
                <a:solidFill>
                  <a:schemeClr val="dk2"/>
                </a:solidFill>
              </a:defRPr>
            </a:lvl3pPr>
            <a:lvl4pPr lvl="3">
              <a:spcBef>
                <a:spcPts val="0"/>
              </a:spcBef>
              <a:buClr>
                <a:schemeClr val="dk2"/>
              </a:buClr>
              <a:buSzPct val="100000"/>
              <a:defRPr sz="2600">
                <a:solidFill>
                  <a:schemeClr val="dk2"/>
                </a:solidFill>
              </a:defRPr>
            </a:lvl4pPr>
            <a:lvl5pPr lvl="4">
              <a:spcBef>
                <a:spcPts val="0"/>
              </a:spcBef>
              <a:buClr>
                <a:schemeClr val="dk2"/>
              </a:buClr>
              <a:buSzPct val="100000"/>
              <a:defRPr sz="2600">
                <a:solidFill>
                  <a:schemeClr val="dk2"/>
                </a:solidFill>
              </a:defRPr>
            </a:lvl5pPr>
            <a:lvl6pPr lvl="5">
              <a:spcBef>
                <a:spcPts val="0"/>
              </a:spcBef>
              <a:buClr>
                <a:schemeClr val="dk2"/>
              </a:buClr>
              <a:buSzPct val="100000"/>
              <a:defRPr sz="2600">
                <a:solidFill>
                  <a:schemeClr val="dk2"/>
                </a:solidFill>
              </a:defRPr>
            </a:lvl6pPr>
            <a:lvl7pPr lvl="6">
              <a:spcBef>
                <a:spcPts val="0"/>
              </a:spcBef>
              <a:buClr>
                <a:schemeClr val="dk2"/>
              </a:buClr>
              <a:buSzPct val="100000"/>
              <a:defRPr sz="2600">
                <a:solidFill>
                  <a:schemeClr val="dk2"/>
                </a:solidFill>
              </a:defRPr>
            </a:lvl7pPr>
            <a:lvl8pPr lvl="7">
              <a:spcBef>
                <a:spcPts val="0"/>
              </a:spcBef>
              <a:buClr>
                <a:schemeClr val="dk2"/>
              </a:buClr>
              <a:buSzPct val="100000"/>
              <a:defRPr sz="2600">
                <a:solidFill>
                  <a:schemeClr val="dk2"/>
                </a:solidFill>
              </a:defRPr>
            </a:lvl8pPr>
            <a:lvl9pPr lvl="8">
              <a:spcBef>
                <a:spcPts val="0"/>
              </a:spcBef>
              <a:buClr>
                <a:schemeClr val="dk2"/>
              </a:buClr>
              <a:buSzPct val="100000"/>
              <a:defRPr sz="2600">
                <a:solidFill>
                  <a:schemeClr val="dk2"/>
                </a:solidFill>
              </a:defRPr>
            </a:lvl9pPr>
          </a:lstStyle>
          <a:p>
            <a:endParaRPr/>
          </a:p>
        </p:txBody>
      </p:sp>
      <p:sp>
        <p:nvSpPr>
          <p:cNvPr id="47" name="Shape 47"/>
          <p:cNvSpPr txBox="1">
            <a:spLocks noGrp="1"/>
          </p:cNvSpPr>
          <p:nvPr>
            <p:ph type="sldNum" idx="12"/>
          </p:nvPr>
        </p:nvSpPr>
        <p:spPr>
          <a:xfrm>
            <a:off x="8536302" y="4749850"/>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8"/>
        <p:cNvGrpSpPr/>
        <p:nvPr/>
      </p:nvGrpSpPr>
      <p:grpSpPr>
        <a:xfrm>
          <a:off x="0" y="0"/>
          <a:ext cx="0" cy="0"/>
          <a:chOff x="0" y="0"/>
          <a:chExt cx="0" cy="0"/>
        </a:xfrm>
      </p:grpSpPr>
      <p:sp>
        <p:nvSpPr>
          <p:cNvPr id="49" name="Shape 49"/>
          <p:cNvSpPr/>
          <p:nvPr/>
        </p:nvSpPr>
        <p:spPr>
          <a:xfrm>
            <a:off x="0" y="0"/>
            <a:ext cx="9144000" cy="4878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nvGrpSpPr>
          <p:cNvPr id="50" name="Shape 50"/>
          <p:cNvGrpSpPr/>
          <p:nvPr/>
        </p:nvGrpSpPr>
        <p:grpSpPr>
          <a:xfrm>
            <a:off x="830391" y="1191255"/>
            <a:ext cx="745763" cy="45826"/>
            <a:chOff x="4580560" y="2589003"/>
            <a:chExt cx="1064463" cy="25200"/>
          </a:xfrm>
        </p:grpSpPr>
        <p:sp>
          <p:nvSpPr>
            <p:cNvPr id="51" name="Shape 51"/>
            <p:cNvSpPr/>
            <p:nvPr/>
          </p:nvSpPr>
          <p:spPr>
            <a:xfrm rot="-5400000">
              <a:off x="5366324" y="2335503"/>
              <a:ext cx="25200" cy="5322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52" name="Shape 52"/>
            <p:cNvSpPr/>
            <p:nvPr/>
          </p:nvSpPr>
          <p:spPr>
            <a:xfrm rot="-5400000">
              <a:off x="4836310" y="2333253"/>
              <a:ext cx="25200" cy="5367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sp>
        <p:nvSpPr>
          <p:cNvPr id="53" name="Shape 53"/>
          <p:cNvSpPr txBox="1">
            <a:spLocks noGrp="1"/>
          </p:cNvSpPr>
          <p:nvPr>
            <p:ph type="title"/>
          </p:nvPr>
        </p:nvSpPr>
        <p:spPr>
          <a:xfrm>
            <a:off x="730000" y="1318650"/>
            <a:ext cx="3300900" cy="1381500"/>
          </a:xfrm>
          <a:prstGeom prst="rect">
            <a:avLst/>
          </a:prstGeom>
        </p:spPr>
        <p:txBody>
          <a:bodyPr wrap="square" lIns="91425" tIns="91425" rIns="91425" bIns="91425" anchor="t" anchorCtr="0"/>
          <a:lstStyle>
            <a:lvl1pPr lvl="0">
              <a:spcBef>
                <a:spcPts val="0"/>
              </a:spcBef>
              <a:buClr>
                <a:schemeClr val="dk2"/>
              </a:buClr>
              <a:buSzPct val="100000"/>
              <a:defRPr sz="2600">
                <a:solidFill>
                  <a:schemeClr val="dk2"/>
                </a:solidFill>
              </a:defRPr>
            </a:lvl1pPr>
            <a:lvl2pPr lvl="1">
              <a:spcBef>
                <a:spcPts val="0"/>
              </a:spcBef>
              <a:buClr>
                <a:schemeClr val="dk2"/>
              </a:buClr>
              <a:buSzPct val="100000"/>
              <a:defRPr sz="2600">
                <a:solidFill>
                  <a:schemeClr val="dk2"/>
                </a:solidFill>
              </a:defRPr>
            </a:lvl2pPr>
            <a:lvl3pPr lvl="2">
              <a:spcBef>
                <a:spcPts val="0"/>
              </a:spcBef>
              <a:buClr>
                <a:schemeClr val="dk2"/>
              </a:buClr>
              <a:buSzPct val="100000"/>
              <a:defRPr sz="2600">
                <a:solidFill>
                  <a:schemeClr val="dk2"/>
                </a:solidFill>
              </a:defRPr>
            </a:lvl3pPr>
            <a:lvl4pPr lvl="3">
              <a:spcBef>
                <a:spcPts val="0"/>
              </a:spcBef>
              <a:buClr>
                <a:schemeClr val="dk2"/>
              </a:buClr>
              <a:buSzPct val="100000"/>
              <a:defRPr sz="2600">
                <a:solidFill>
                  <a:schemeClr val="dk2"/>
                </a:solidFill>
              </a:defRPr>
            </a:lvl4pPr>
            <a:lvl5pPr lvl="4">
              <a:spcBef>
                <a:spcPts val="0"/>
              </a:spcBef>
              <a:buClr>
                <a:schemeClr val="dk2"/>
              </a:buClr>
              <a:buSzPct val="100000"/>
              <a:defRPr sz="2600">
                <a:solidFill>
                  <a:schemeClr val="dk2"/>
                </a:solidFill>
              </a:defRPr>
            </a:lvl5pPr>
            <a:lvl6pPr lvl="5">
              <a:spcBef>
                <a:spcPts val="0"/>
              </a:spcBef>
              <a:buClr>
                <a:schemeClr val="dk2"/>
              </a:buClr>
              <a:buSzPct val="100000"/>
              <a:defRPr sz="2600">
                <a:solidFill>
                  <a:schemeClr val="dk2"/>
                </a:solidFill>
              </a:defRPr>
            </a:lvl6pPr>
            <a:lvl7pPr lvl="6">
              <a:spcBef>
                <a:spcPts val="0"/>
              </a:spcBef>
              <a:buClr>
                <a:schemeClr val="dk2"/>
              </a:buClr>
              <a:buSzPct val="100000"/>
              <a:defRPr sz="2600">
                <a:solidFill>
                  <a:schemeClr val="dk2"/>
                </a:solidFill>
              </a:defRPr>
            </a:lvl7pPr>
            <a:lvl8pPr lvl="7">
              <a:spcBef>
                <a:spcPts val="0"/>
              </a:spcBef>
              <a:buClr>
                <a:schemeClr val="dk2"/>
              </a:buClr>
              <a:buSzPct val="100000"/>
              <a:defRPr sz="2600">
                <a:solidFill>
                  <a:schemeClr val="dk2"/>
                </a:solidFill>
              </a:defRPr>
            </a:lvl8pPr>
            <a:lvl9pPr lvl="8">
              <a:spcBef>
                <a:spcPts val="0"/>
              </a:spcBef>
              <a:buClr>
                <a:schemeClr val="dk2"/>
              </a:buClr>
              <a:buSzPct val="100000"/>
              <a:defRPr sz="2600">
                <a:solidFill>
                  <a:schemeClr val="dk2"/>
                </a:solidFill>
              </a:defRPr>
            </a:lvl9pPr>
          </a:lstStyle>
          <a:p>
            <a:endParaRPr/>
          </a:p>
        </p:txBody>
      </p:sp>
      <p:sp>
        <p:nvSpPr>
          <p:cNvPr id="54" name="Shape 54"/>
          <p:cNvSpPr txBox="1">
            <a:spLocks noGrp="1"/>
          </p:cNvSpPr>
          <p:nvPr>
            <p:ph type="body" idx="1"/>
          </p:nvPr>
        </p:nvSpPr>
        <p:spPr>
          <a:xfrm>
            <a:off x="721225" y="2781725"/>
            <a:ext cx="3300900" cy="15975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5" name="Shape 55"/>
          <p:cNvSpPr txBox="1">
            <a:spLocks noGrp="1"/>
          </p:cNvSpPr>
          <p:nvPr>
            <p:ph type="sldNum" idx="12"/>
          </p:nvPr>
        </p:nvSpPr>
        <p:spPr>
          <a:xfrm>
            <a:off x="8536302" y="4749850"/>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56"/>
        <p:cNvGrpSpPr/>
        <p:nvPr/>
      </p:nvGrpSpPr>
      <p:grpSpPr>
        <a:xfrm>
          <a:off x="0" y="0"/>
          <a:ext cx="0" cy="0"/>
          <a:chOff x="0" y="0"/>
          <a:chExt cx="0" cy="0"/>
        </a:xfrm>
      </p:grpSpPr>
      <p:grpSp>
        <p:nvGrpSpPr>
          <p:cNvPr id="57" name="Shape 57"/>
          <p:cNvGrpSpPr/>
          <p:nvPr/>
        </p:nvGrpSpPr>
        <p:grpSpPr>
          <a:xfrm>
            <a:off x="830391" y="4169130"/>
            <a:ext cx="745763" cy="45826"/>
            <a:chOff x="4580560" y="2589003"/>
            <a:chExt cx="1064463" cy="25200"/>
          </a:xfrm>
        </p:grpSpPr>
        <p:sp>
          <p:nvSpPr>
            <p:cNvPr id="58" name="Shape 58"/>
            <p:cNvSpPr/>
            <p:nvPr/>
          </p:nvSpPr>
          <p:spPr>
            <a:xfrm rot="-5400000">
              <a:off x="5366324" y="2335503"/>
              <a:ext cx="25200" cy="5322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sp>
          <p:nvSpPr>
            <p:cNvPr id="59" name="Shape 59"/>
            <p:cNvSpPr/>
            <p:nvPr/>
          </p:nvSpPr>
          <p:spPr>
            <a:xfrm rot="-5400000">
              <a:off x="4836310" y="2333253"/>
              <a:ext cx="25200" cy="5367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grpSp>
      <p:sp>
        <p:nvSpPr>
          <p:cNvPr id="60" name="Shape 60"/>
          <p:cNvSpPr txBox="1">
            <a:spLocks noGrp="1"/>
          </p:cNvSpPr>
          <p:nvPr>
            <p:ph type="title"/>
          </p:nvPr>
        </p:nvSpPr>
        <p:spPr>
          <a:xfrm>
            <a:off x="729450" y="864300"/>
            <a:ext cx="7021200" cy="2985000"/>
          </a:xfrm>
          <a:prstGeom prst="rect">
            <a:avLst/>
          </a:prstGeom>
        </p:spPr>
        <p:txBody>
          <a:bodyPr wrap="square" lIns="91425" tIns="91425" rIns="91425" bIns="91425" anchor="ctr" anchorCtr="0"/>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a:endParaRPr/>
          </a:p>
        </p:txBody>
      </p:sp>
      <p:sp>
        <p:nvSpPr>
          <p:cNvPr id="61" name="Shape 61"/>
          <p:cNvSpPr txBox="1">
            <a:spLocks noGrp="1"/>
          </p:cNvSpPr>
          <p:nvPr>
            <p:ph type="sldNum" idx="12"/>
          </p:nvPr>
        </p:nvSpPr>
        <p:spPr>
          <a:xfrm>
            <a:off x="8536302" y="4749850"/>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62"/>
        <p:cNvGrpSpPr/>
        <p:nvPr/>
      </p:nvGrpSpPr>
      <p:grpSpPr>
        <a:xfrm>
          <a:off x="0" y="0"/>
          <a:ext cx="0" cy="0"/>
          <a:chOff x="0" y="0"/>
          <a:chExt cx="0" cy="0"/>
        </a:xfrm>
      </p:grpSpPr>
      <p:sp>
        <p:nvSpPr>
          <p:cNvPr id="63" name="Shape 63"/>
          <p:cNvSpPr/>
          <p:nvPr/>
        </p:nvSpPr>
        <p:spPr>
          <a:xfrm>
            <a:off x="0" y="0"/>
            <a:ext cx="4572000" cy="5143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nvGrpSpPr>
          <p:cNvPr id="64" name="Shape 64"/>
          <p:cNvGrpSpPr/>
          <p:nvPr/>
        </p:nvGrpSpPr>
        <p:grpSpPr>
          <a:xfrm>
            <a:off x="830391" y="1191255"/>
            <a:ext cx="745763" cy="45826"/>
            <a:chOff x="4580560" y="2589003"/>
            <a:chExt cx="1064463" cy="25200"/>
          </a:xfrm>
        </p:grpSpPr>
        <p:sp>
          <p:nvSpPr>
            <p:cNvPr id="65" name="Shape 65"/>
            <p:cNvSpPr/>
            <p:nvPr/>
          </p:nvSpPr>
          <p:spPr>
            <a:xfrm rot="-5400000">
              <a:off x="5366324" y="2335503"/>
              <a:ext cx="25200" cy="5322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66" name="Shape 66"/>
            <p:cNvSpPr/>
            <p:nvPr/>
          </p:nvSpPr>
          <p:spPr>
            <a:xfrm rot="-5400000">
              <a:off x="4836310" y="2333253"/>
              <a:ext cx="25200" cy="5367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sp>
        <p:nvSpPr>
          <p:cNvPr id="67" name="Shape 67"/>
          <p:cNvSpPr txBox="1">
            <a:spLocks noGrp="1"/>
          </p:cNvSpPr>
          <p:nvPr>
            <p:ph type="title"/>
          </p:nvPr>
        </p:nvSpPr>
        <p:spPr>
          <a:xfrm>
            <a:off x="730000" y="1318650"/>
            <a:ext cx="3300900" cy="1687200"/>
          </a:xfrm>
          <a:prstGeom prst="rect">
            <a:avLst/>
          </a:prstGeom>
        </p:spPr>
        <p:txBody>
          <a:bodyPr wrap="square" lIns="91425" tIns="91425" rIns="91425" bIns="91425" anchor="t" anchorCtr="0"/>
          <a:lstStyle>
            <a:lvl1pPr lvl="0">
              <a:spcBef>
                <a:spcPts val="0"/>
              </a:spcBef>
              <a:buClr>
                <a:schemeClr val="dk2"/>
              </a:buClr>
              <a:buSzPct val="100000"/>
              <a:defRPr sz="2600">
                <a:solidFill>
                  <a:schemeClr val="dk2"/>
                </a:solidFill>
              </a:defRPr>
            </a:lvl1pPr>
            <a:lvl2pPr lvl="1">
              <a:spcBef>
                <a:spcPts val="0"/>
              </a:spcBef>
              <a:buClr>
                <a:schemeClr val="dk2"/>
              </a:buClr>
              <a:buSzPct val="100000"/>
              <a:defRPr sz="2600">
                <a:solidFill>
                  <a:schemeClr val="dk2"/>
                </a:solidFill>
              </a:defRPr>
            </a:lvl2pPr>
            <a:lvl3pPr lvl="2">
              <a:spcBef>
                <a:spcPts val="0"/>
              </a:spcBef>
              <a:buClr>
                <a:schemeClr val="dk2"/>
              </a:buClr>
              <a:buSzPct val="100000"/>
              <a:defRPr sz="2600">
                <a:solidFill>
                  <a:schemeClr val="dk2"/>
                </a:solidFill>
              </a:defRPr>
            </a:lvl3pPr>
            <a:lvl4pPr lvl="3">
              <a:spcBef>
                <a:spcPts val="0"/>
              </a:spcBef>
              <a:buClr>
                <a:schemeClr val="dk2"/>
              </a:buClr>
              <a:buSzPct val="100000"/>
              <a:defRPr sz="2600">
                <a:solidFill>
                  <a:schemeClr val="dk2"/>
                </a:solidFill>
              </a:defRPr>
            </a:lvl4pPr>
            <a:lvl5pPr lvl="4">
              <a:spcBef>
                <a:spcPts val="0"/>
              </a:spcBef>
              <a:buClr>
                <a:schemeClr val="dk2"/>
              </a:buClr>
              <a:buSzPct val="100000"/>
              <a:defRPr sz="2600">
                <a:solidFill>
                  <a:schemeClr val="dk2"/>
                </a:solidFill>
              </a:defRPr>
            </a:lvl5pPr>
            <a:lvl6pPr lvl="5">
              <a:spcBef>
                <a:spcPts val="0"/>
              </a:spcBef>
              <a:buClr>
                <a:schemeClr val="dk2"/>
              </a:buClr>
              <a:buSzPct val="100000"/>
              <a:defRPr sz="2600">
                <a:solidFill>
                  <a:schemeClr val="dk2"/>
                </a:solidFill>
              </a:defRPr>
            </a:lvl6pPr>
            <a:lvl7pPr lvl="6">
              <a:spcBef>
                <a:spcPts val="0"/>
              </a:spcBef>
              <a:buClr>
                <a:schemeClr val="dk2"/>
              </a:buClr>
              <a:buSzPct val="100000"/>
              <a:defRPr sz="2600">
                <a:solidFill>
                  <a:schemeClr val="dk2"/>
                </a:solidFill>
              </a:defRPr>
            </a:lvl7pPr>
            <a:lvl8pPr lvl="7">
              <a:spcBef>
                <a:spcPts val="0"/>
              </a:spcBef>
              <a:buClr>
                <a:schemeClr val="dk2"/>
              </a:buClr>
              <a:buSzPct val="100000"/>
              <a:defRPr sz="2600">
                <a:solidFill>
                  <a:schemeClr val="dk2"/>
                </a:solidFill>
              </a:defRPr>
            </a:lvl8pPr>
            <a:lvl9pPr lvl="8">
              <a:spcBef>
                <a:spcPts val="0"/>
              </a:spcBef>
              <a:buClr>
                <a:schemeClr val="dk2"/>
              </a:buClr>
              <a:buSzPct val="100000"/>
              <a:defRPr sz="2600">
                <a:solidFill>
                  <a:schemeClr val="dk2"/>
                </a:solidFill>
              </a:defRPr>
            </a:lvl9pPr>
          </a:lstStyle>
          <a:p>
            <a:endParaRPr/>
          </a:p>
        </p:txBody>
      </p:sp>
      <p:sp>
        <p:nvSpPr>
          <p:cNvPr id="68" name="Shape 68"/>
          <p:cNvSpPr txBox="1">
            <a:spLocks noGrp="1"/>
          </p:cNvSpPr>
          <p:nvPr>
            <p:ph type="subTitle" idx="1"/>
          </p:nvPr>
        </p:nvSpPr>
        <p:spPr>
          <a:xfrm>
            <a:off x="724950" y="3161525"/>
            <a:ext cx="3300900" cy="759000"/>
          </a:xfrm>
          <a:prstGeom prst="rect">
            <a:avLst/>
          </a:prstGeom>
        </p:spPr>
        <p:txBody>
          <a:bodyPr wrap="square" lIns="91425" tIns="91425" rIns="91425" bIns="91425" anchor="t" anchorCtr="0"/>
          <a:lstStyle>
            <a:lvl1pPr lvl="0">
              <a:lnSpc>
                <a:spcPct val="100000"/>
              </a:lnSpc>
              <a:spcBef>
                <a:spcPts val="0"/>
              </a:spcBef>
              <a:spcAft>
                <a:spcPts val="0"/>
              </a:spcAft>
              <a:buSzPct val="100000"/>
              <a:buNone/>
              <a:defRPr sz="1600"/>
            </a:lvl1pPr>
            <a:lvl2pPr lvl="1">
              <a:lnSpc>
                <a:spcPct val="100000"/>
              </a:lnSpc>
              <a:spcBef>
                <a:spcPts val="0"/>
              </a:spcBef>
              <a:spcAft>
                <a:spcPts val="0"/>
              </a:spcAft>
              <a:buSzPct val="100000"/>
              <a:buNone/>
              <a:defRPr sz="1600"/>
            </a:lvl2pPr>
            <a:lvl3pPr lvl="2">
              <a:lnSpc>
                <a:spcPct val="100000"/>
              </a:lnSpc>
              <a:spcBef>
                <a:spcPts val="0"/>
              </a:spcBef>
              <a:spcAft>
                <a:spcPts val="0"/>
              </a:spcAft>
              <a:buSzPct val="100000"/>
              <a:buNone/>
              <a:defRPr sz="1600"/>
            </a:lvl3pPr>
            <a:lvl4pPr lvl="3">
              <a:lnSpc>
                <a:spcPct val="100000"/>
              </a:lnSpc>
              <a:spcBef>
                <a:spcPts val="0"/>
              </a:spcBef>
              <a:spcAft>
                <a:spcPts val="0"/>
              </a:spcAft>
              <a:buSzPct val="100000"/>
              <a:buNone/>
              <a:defRPr sz="1600"/>
            </a:lvl4pPr>
            <a:lvl5pPr lvl="4">
              <a:lnSpc>
                <a:spcPct val="100000"/>
              </a:lnSpc>
              <a:spcBef>
                <a:spcPts val="0"/>
              </a:spcBef>
              <a:spcAft>
                <a:spcPts val="0"/>
              </a:spcAft>
              <a:buSzPct val="100000"/>
              <a:buNone/>
              <a:defRPr sz="1600"/>
            </a:lvl5pPr>
            <a:lvl6pPr lvl="5">
              <a:lnSpc>
                <a:spcPct val="100000"/>
              </a:lnSpc>
              <a:spcBef>
                <a:spcPts val="0"/>
              </a:spcBef>
              <a:spcAft>
                <a:spcPts val="0"/>
              </a:spcAft>
              <a:buSzPct val="100000"/>
              <a:buNone/>
              <a:defRPr sz="1600"/>
            </a:lvl6pPr>
            <a:lvl7pPr lvl="6">
              <a:lnSpc>
                <a:spcPct val="100000"/>
              </a:lnSpc>
              <a:spcBef>
                <a:spcPts val="0"/>
              </a:spcBef>
              <a:spcAft>
                <a:spcPts val="0"/>
              </a:spcAft>
              <a:buSzPct val="100000"/>
              <a:buNone/>
              <a:defRPr sz="1600"/>
            </a:lvl7pPr>
            <a:lvl8pPr lvl="7">
              <a:lnSpc>
                <a:spcPct val="100000"/>
              </a:lnSpc>
              <a:spcBef>
                <a:spcPts val="0"/>
              </a:spcBef>
              <a:spcAft>
                <a:spcPts val="0"/>
              </a:spcAft>
              <a:buSzPct val="100000"/>
              <a:buNone/>
              <a:defRPr sz="1600"/>
            </a:lvl8pPr>
            <a:lvl9pPr lvl="8">
              <a:lnSpc>
                <a:spcPct val="100000"/>
              </a:lnSpc>
              <a:spcBef>
                <a:spcPts val="0"/>
              </a:spcBef>
              <a:spcAft>
                <a:spcPts val="0"/>
              </a:spcAft>
              <a:buSzPct val="100000"/>
              <a:buNone/>
              <a:defRPr sz="1600"/>
            </a:lvl9pPr>
          </a:lstStyle>
          <a:p>
            <a:endParaRPr/>
          </a:p>
        </p:txBody>
      </p:sp>
      <p:sp>
        <p:nvSpPr>
          <p:cNvPr id="69" name="Shape 69"/>
          <p:cNvSpPr txBox="1">
            <a:spLocks noGrp="1"/>
          </p:cNvSpPr>
          <p:nvPr>
            <p:ph type="body" idx="2"/>
          </p:nvPr>
        </p:nvSpPr>
        <p:spPr>
          <a:xfrm>
            <a:off x="5174225" y="1352625"/>
            <a:ext cx="3374400" cy="30255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0" name="Shape 70"/>
          <p:cNvSpPr txBox="1">
            <a:spLocks noGrp="1"/>
          </p:cNvSpPr>
          <p:nvPr>
            <p:ph type="sldNum" idx="12"/>
          </p:nvPr>
        </p:nvSpPr>
        <p:spPr>
          <a:xfrm>
            <a:off x="8536302" y="4749850"/>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724950" y="4372551"/>
            <a:ext cx="7697400" cy="4605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73" name="Shape 73"/>
          <p:cNvSpPr txBox="1">
            <a:spLocks noGrp="1"/>
          </p:cNvSpPr>
          <p:nvPr>
            <p:ph type="sldNum" idx="12"/>
          </p:nvPr>
        </p:nvSpPr>
        <p:spPr>
          <a:xfrm>
            <a:off x="8536302" y="4749850"/>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SzPct val="100000"/>
              <a:buFont typeface="Raleway"/>
              <a:buNone/>
              <a:defRPr sz="2800" b="1">
                <a:latin typeface="Raleway"/>
                <a:ea typeface="Raleway"/>
                <a:cs typeface="Raleway"/>
                <a:sym typeface="Raleway"/>
              </a:defRPr>
            </a:lvl1pPr>
            <a:lvl2pPr lvl="1">
              <a:spcBef>
                <a:spcPts val="0"/>
              </a:spcBef>
              <a:buSzPct val="100000"/>
              <a:buFont typeface="Raleway"/>
              <a:buNone/>
              <a:defRPr sz="2800" b="1">
                <a:latin typeface="Raleway"/>
                <a:ea typeface="Raleway"/>
                <a:cs typeface="Raleway"/>
                <a:sym typeface="Raleway"/>
              </a:defRPr>
            </a:lvl2pPr>
            <a:lvl3pPr lvl="2">
              <a:spcBef>
                <a:spcPts val="0"/>
              </a:spcBef>
              <a:buSzPct val="100000"/>
              <a:buFont typeface="Raleway"/>
              <a:buNone/>
              <a:defRPr sz="2800" b="1">
                <a:latin typeface="Raleway"/>
                <a:ea typeface="Raleway"/>
                <a:cs typeface="Raleway"/>
                <a:sym typeface="Raleway"/>
              </a:defRPr>
            </a:lvl3pPr>
            <a:lvl4pPr lvl="3">
              <a:spcBef>
                <a:spcPts val="0"/>
              </a:spcBef>
              <a:buSzPct val="100000"/>
              <a:buFont typeface="Raleway"/>
              <a:buNone/>
              <a:defRPr sz="2800" b="1">
                <a:latin typeface="Raleway"/>
                <a:ea typeface="Raleway"/>
                <a:cs typeface="Raleway"/>
                <a:sym typeface="Raleway"/>
              </a:defRPr>
            </a:lvl4pPr>
            <a:lvl5pPr lvl="4">
              <a:spcBef>
                <a:spcPts val="0"/>
              </a:spcBef>
              <a:buSzPct val="100000"/>
              <a:buFont typeface="Raleway"/>
              <a:buNone/>
              <a:defRPr sz="2800" b="1">
                <a:latin typeface="Raleway"/>
                <a:ea typeface="Raleway"/>
                <a:cs typeface="Raleway"/>
                <a:sym typeface="Raleway"/>
              </a:defRPr>
            </a:lvl5pPr>
            <a:lvl6pPr lvl="5">
              <a:spcBef>
                <a:spcPts val="0"/>
              </a:spcBef>
              <a:buSzPct val="100000"/>
              <a:buFont typeface="Raleway"/>
              <a:buNone/>
              <a:defRPr sz="2800" b="1">
                <a:latin typeface="Raleway"/>
                <a:ea typeface="Raleway"/>
                <a:cs typeface="Raleway"/>
                <a:sym typeface="Raleway"/>
              </a:defRPr>
            </a:lvl6pPr>
            <a:lvl7pPr lvl="6">
              <a:spcBef>
                <a:spcPts val="0"/>
              </a:spcBef>
              <a:buSzPct val="100000"/>
              <a:buFont typeface="Raleway"/>
              <a:buNone/>
              <a:defRPr sz="2800" b="1">
                <a:latin typeface="Raleway"/>
                <a:ea typeface="Raleway"/>
                <a:cs typeface="Raleway"/>
                <a:sym typeface="Raleway"/>
              </a:defRPr>
            </a:lvl7pPr>
            <a:lvl8pPr lvl="7">
              <a:spcBef>
                <a:spcPts val="0"/>
              </a:spcBef>
              <a:buSzPct val="100000"/>
              <a:buFont typeface="Raleway"/>
              <a:buNone/>
              <a:defRPr sz="2800" b="1">
                <a:latin typeface="Raleway"/>
                <a:ea typeface="Raleway"/>
                <a:cs typeface="Raleway"/>
                <a:sym typeface="Raleway"/>
              </a:defRPr>
            </a:lvl8pPr>
            <a:lvl9pPr lvl="8">
              <a:spcBef>
                <a:spcPts val="0"/>
              </a:spcBef>
              <a:buSzPct val="100000"/>
              <a:buFont typeface="Raleway"/>
              <a:buNone/>
              <a:defRPr sz="2800" b="1">
                <a:latin typeface="Raleway"/>
                <a:ea typeface="Raleway"/>
                <a:cs typeface="Raleway"/>
                <a:sym typeface="Raleway"/>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accent1"/>
              </a:buClr>
              <a:buSzPct val="100000"/>
              <a:buFont typeface="Lato"/>
              <a:buChar char="●"/>
              <a:defRPr sz="1300">
                <a:solidFill>
                  <a:schemeClr val="accent1"/>
                </a:solidFill>
                <a:latin typeface="Lato"/>
                <a:ea typeface="Lato"/>
                <a:cs typeface="Lato"/>
                <a:sym typeface="Lato"/>
              </a:defRPr>
            </a:lvl1pPr>
            <a:lvl2pPr lvl="1">
              <a:lnSpc>
                <a:spcPct val="115000"/>
              </a:lnSpc>
              <a:spcBef>
                <a:spcPts val="0"/>
              </a:spcBef>
              <a:spcAft>
                <a:spcPts val="1600"/>
              </a:spcAft>
              <a:buClr>
                <a:schemeClr val="accent1"/>
              </a:buClr>
              <a:buSzPct val="100000"/>
              <a:buFont typeface="Lato"/>
              <a:buChar char="○"/>
              <a:defRPr sz="1100">
                <a:solidFill>
                  <a:schemeClr val="accent1"/>
                </a:solidFill>
                <a:latin typeface="Lato"/>
                <a:ea typeface="Lato"/>
                <a:cs typeface="Lato"/>
                <a:sym typeface="Lato"/>
              </a:defRPr>
            </a:lvl2pPr>
            <a:lvl3pPr lvl="2">
              <a:lnSpc>
                <a:spcPct val="115000"/>
              </a:lnSpc>
              <a:spcBef>
                <a:spcPts val="0"/>
              </a:spcBef>
              <a:spcAft>
                <a:spcPts val="1600"/>
              </a:spcAft>
              <a:buClr>
                <a:schemeClr val="accent1"/>
              </a:buClr>
              <a:buSzPct val="100000"/>
              <a:buFont typeface="Lato"/>
              <a:buChar char="■"/>
              <a:defRPr sz="1100">
                <a:solidFill>
                  <a:schemeClr val="accent1"/>
                </a:solidFill>
                <a:latin typeface="Lato"/>
                <a:ea typeface="Lato"/>
                <a:cs typeface="Lato"/>
                <a:sym typeface="Lato"/>
              </a:defRPr>
            </a:lvl3pPr>
            <a:lvl4pPr lvl="3">
              <a:lnSpc>
                <a:spcPct val="115000"/>
              </a:lnSpc>
              <a:spcBef>
                <a:spcPts val="0"/>
              </a:spcBef>
              <a:spcAft>
                <a:spcPts val="1600"/>
              </a:spcAft>
              <a:buClr>
                <a:schemeClr val="accent1"/>
              </a:buClr>
              <a:buSzPct val="100000"/>
              <a:buFont typeface="Lato"/>
              <a:buChar char="●"/>
              <a:defRPr sz="1100">
                <a:solidFill>
                  <a:schemeClr val="accent1"/>
                </a:solidFill>
                <a:latin typeface="Lato"/>
                <a:ea typeface="Lato"/>
                <a:cs typeface="Lato"/>
                <a:sym typeface="Lato"/>
              </a:defRPr>
            </a:lvl4pPr>
            <a:lvl5pPr lvl="4">
              <a:lnSpc>
                <a:spcPct val="115000"/>
              </a:lnSpc>
              <a:spcBef>
                <a:spcPts val="0"/>
              </a:spcBef>
              <a:spcAft>
                <a:spcPts val="1600"/>
              </a:spcAft>
              <a:buClr>
                <a:schemeClr val="accent1"/>
              </a:buClr>
              <a:buSzPct val="100000"/>
              <a:buFont typeface="Lato"/>
              <a:buChar char="○"/>
              <a:defRPr sz="1100">
                <a:solidFill>
                  <a:schemeClr val="accent1"/>
                </a:solidFill>
                <a:latin typeface="Lato"/>
                <a:ea typeface="Lato"/>
                <a:cs typeface="Lato"/>
                <a:sym typeface="Lato"/>
              </a:defRPr>
            </a:lvl5pPr>
            <a:lvl6pPr lvl="5">
              <a:lnSpc>
                <a:spcPct val="115000"/>
              </a:lnSpc>
              <a:spcBef>
                <a:spcPts val="0"/>
              </a:spcBef>
              <a:spcAft>
                <a:spcPts val="1600"/>
              </a:spcAft>
              <a:buClr>
                <a:schemeClr val="accent1"/>
              </a:buClr>
              <a:buSzPct val="100000"/>
              <a:buFont typeface="Lato"/>
              <a:buChar char="■"/>
              <a:defRPr sz="1100">
                <a:solidFill>
                  <a:schemeClr val="accent1"/>
                </a:solidFill>
                <a:latin typeface="Lato"/>
                <a:ea typeface="Lato"/>
                <a:cs typeface="Lato"/>
                <a:sym typeface="Lato"/>
              </a:defRPr>
            </a:lvl6pPr>
            <a:lvl7pPr lvl="6">
              <a:lnSpc>
                <a:spcPct val="115000"/>
              </a:lnSpc>
              <a:spcBef>
                <a:spcPts val="0"/>
              </a:spcBef>
              <a:spcAft>
                <a:spcPts val="1600"/>
              </a:spcAft>
              <a:buClr>
                <a:schemeClr val="accent1"/>
              </a:buClr>
              <a:buSzPct val="100000"/>
              <a:buFont typeface="Lato"/>
              <a:buChar char="●"/>
              <a:defRPr sz="1100">
                <a:solidFill>
                  <a:schemeClr val="accent1"/>
                </a:solidFill>
                <a:latin typeface="Lato"/>
                <a:ea typeface="Lato"/>
                <a:cs typeface="Lato"/>
                <a:sym typeface="Lato"/>
              </a:defRPr>
            </a:lvl7pPr>
            <a:lvl8pPr lvl="7">
              <a:lnSpc>
                <a:spcPct val="115000"/>
              </a:lnSpc>
              <a:spcBef>
                <a:spcPts val="0"/>
              </a:spcBef>
              <a:spcAft>
                <a:spcPts val="1600"/>
              </a:spcAft>
              <a:buClr>
                <a:schemeClr val="accent1"/>
              </a:buClr>
              <a:buSzPct val="100000"/>
              <a:buFont typeface="Lato"/>
              <a:buChar char="○"/>
              <a:defRPr sz="1100">
                <a:solidFill>
                  <a:schemeClr val="accent1"/>
                </a:solidFill>
                <a:latin typeface="Lato"/>
                <a:ea typeface="Lato"/>
                <a:cs typeface="Lato"/>
                <a:sym typeface="Lato"/>
              </a:defRPr>
            </a:lvl8pPr>
            <a:lvl9pPr lvl="8">
              <a:lnSpc>
                <a:spcPct val="115000"/>
              </a:lnSpc>
              <a:spcBef>
                <a:spcPts val="0"/>
              </a:spcBef>
              <a:spcAft>
                <a:spcPts val="1600"/>
              </a:spcAft>
              <a:buClr>
                <a:schemeClr val="accent1"/>
              </a:buClr>
              <a:buSzPct val="100000"/>
              <a:buFont typeface="Lato"/>
              <a:buChar char="■"/>
              <a:defRPr sz="1100">
                <a:solidFill>
                  <a:schemeClr val="accent1"/>
                </a:solidFill>
                <a:latin typeface="Lato"/>
                <a:ea typeface="Lato"/>
                <a:cs typeface="Lato"/>
                <a:sym typeface="Lato"/>
              </a:defRPr>
            </a:lvl9pPr>
          </a:lstStyle>
          <a:p>
            <a:endParaRPr/>
          </a:p>
        </p:txBody>
      </p:sp>
      <p:sp>
        <p:nvSpPr>
          <p:cNvPr id="8" name="Shape 8"/>
          <p:cNvSpPr txBox="1">
            <a:spLocks noGrp="1"/>
          </p:cNvSpPr>
          <p:nvPr>
            <p:ph type="sldNum" idx="12"/>
          </p:nvPr>
        </p:nvSpPr>
        <p:spPr>
          <a:xfrm>
            <a:off x="8536302" y="4749850"/>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accent1"/>
                </a:solidFill>
                <a:latin typeface="Lato"/>
                <a:ea typeface="Lato"/>
                <a:cs typeface="Lato"/>
                <a:sym typeface="Lato"/>
              </a:rPr>
              <a:t>‹#›</a:t>
            </a:fld>
            <a:endParaRPr lang="en" sz="1000">
              <a:solidFill>
                <a:schemeClr val="accent1"/>
              </a:solidFill>
              <a:latin typeface="Lato"/>
              <a:ea typeface="Lato"/>
              <a:cs typeface="Lato"/>
              <a:sym typeface="Lato"/>
            </a:endParaRPr>
          </a:p>
        </p:txBody>
      </p:sp>
      <p:pic>
        <p:nvPicPr>
          <p:cNvPr id="9" name="Shape 9"/>
          <p:cNvPicPr preferRelativeResize="0"/>
          <p:nvPr/>
        </p:nvPicPr>
        <p:blipFill>
          <a:blip r:embed="rId13">
            <a:alphaModFix/>
          </a:blip>
          <a:stretch>
            <a:fillRect/>
          </a:stretch>
        </p:blipFill>
        <p:spPr>
          <a:xfrm>
            <a:off x="7837600" y="4569075"/>
            <a:ext cx="1156175" cy="3884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heorangestack.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www.facebook.com"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hyperlink" Target="http://www.canva.com"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hyperlink" Target="http://www.befunky.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775625" y="640500"/>
            <a:ext cx="7418400" cy="3253800"/>
          </a:xfrm>
          <a:prstGeom prst="rect">
            <a:avLst/>
          </a:prstGeom>
        </p:spPr>
        <p:txBody>
          <a:bodyPr wrap="square" lIns="91425" tIns="91425" rIns="91425" bIns="91425" anchor="ctr" anchorCtr="0">
            <a:noAutofit/>
          </a:bodyPr>
          <a:lstStyle/>
          <a:p>
            <a:pPr lvl="0" algn="ctr" rtl="0">
              <a:spcBef>
                <a:spcPts val="0"/>
              </a:spcBef>
              <a:buNone/>
            </a:pPr>
            <a:r>
              <a:rPr lang="en" sz="6000"/>
              <a:t>Creating  </a:t>
            </a:r>
          </a:p>
          <a:p>
            <a:pPr lvl="0" algn="ctr" rtl="0">
              <a:spcBef>
                <a:spcPts val="0"/>
              </a:spcBef>
              <a:buNone/>
            </a:pPr>
            <a:r>
              <a:rPr lang="en" sz="6000"/>
              <a:t>                Ad’s </a:t>
            </a:r>
          </a:p>
          <a:p>
            <a:pPr lvl="0" algn="ctr">
              <a:spcBef>
                <a:spcPts val="0"/>
              </a:spcBef>
              <a:buNone/>
            </a:pPr>
            <a:r>
              <a:rPr lang="en" sz="6000"/>
              <a:t>for Real Estate</a:t>
            </a:r>
          </a:p>
        </p:txBody>
      </p:sp>
      <p:sp>
        <p:nvSpPr>
          <p:cNvPr id="90" name="Shape 90"/>
          <p:cNvSpPr txBox="1">
            <a:spLocks noGrp="1"/>
          </p:cNvSpPr>
          <p:nvPr>
            <p:ph type="subTitle" idx="1"/>
          </p:nvPr>
        </p:nvSpPr>
        <p:spPr>
          <a:xfrm>
            <a:off x="1551000" y="4328650"/>
            <a:ext cx="6042000" cy="1032000"/>
          </a:xfrm>
          <a:prstGeom prst="rect">
            <a:avLst/>
          </a:prstGeom>
        </p:spPr>
        <p:txBody>
          <a:bodyPr wrap="square" lIns="91425" tIns="91425" rIns="91425" bIns="91425" anchor="t" anchorCtr="0">
            <a:noAutofit/>
          </a:bodyPr>
          <a:lstStyle/>
          <a:p>
            <a:pPr lvl="0" algn="l">
              <a:spcBef>
                <a:spcPts val="0"/>
              </a:spcBef>
              <a:buNone/>
            </a:pPr>
            <a:r>
              <a:rPr lang="en" sz="1200"/>
              <a:t>This Document was created by The Orange Stack for Allison James Real Estate Agents. For questions of strategies to get more reach from your Facebook Advertising, please reach out to us at </a:t>
            </a:r>
            <a:r>
              <a:rPr lang="en" sz="1200" u="sng">
                <a:solidFill>
                  <a:schemeClr val="hlink"/>
                </a:solidFill>
                <a:hlinkClick r:id="rId3"/>
              </a:rPr>
              <a:t>www.TheOrangeStack.com</a:t>
            </a:r>
            <a:r>
              <a:rPr lang="en" sz="1200"/>
              <a:t> or Call 760-652-9879</a:t>
            </a:r>
          </a:p>
        </p:txBody>
      </p:sp>
      <p:pic>
        <p:nvPicPr>
          <p:cNvPr id="91" name="Shape 91"/>
          <p:cNvPicPr preferRelativeResize="0"/>
          <p:nvPr/>
        </p:nvPicPr>
        <p:blipFill rotWithShape="1">
          <a:blip r:embed="rId4">
            <a:alphaModFix/>
          </a:blip>
          <a:srcRect l="1108" t="24867" r="1633" b="26421"/>
          <a:stretch/>
        </p:blipFill>
        <p:spPr>
          <a:xfrm>
            <a:off x="2321725" y="1824000"/>
            <a:ext cx="2655649" cy="886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p:nvPr/>
        </p:nvSpPr>
        <p:spPr>
          <a:xfrm rot="10800000">
            <a:off x="2278250" y="849025"/>
            <a:ext cx="2095200" cy="730500"/>
          </a:xfrm>
          <a:prstGeom prst="homePlate">
            <a:avLst>
              <a:gd name="adj" fmla="val 50000"/>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pic>
        <p:nvPicPr>
          <p:cNvPr id="180" name="Shape 180"/>
          <p:cNvPicPr preferRelativeResize="0"/>
          <p:nvPr/>
        </p:nvPicPr>
        <p:blipFill>
          <a:blip r:embed="rId3">
            <a:alphaModFix/>
          </a:blip>
          <a:stretch>
            <a:fillRect/>
          </a:stretch>
        </p:blipFill>
        <p:spPr>
          <a:xfrm>
            <a:off x="744800" y="724424"/>
            <a:ext cx="1446899" cy="2886925"/>
          </a:xfrm>
          <a:prstGeom prst="rect">
            <a:avLst/>
          </a:prstGeom>
          <a:noFill/>
          <a:ln>
            <a:noFill/>
          </a:ln>
        </p:spPr>
      </p:pic>
      <p:pic>
        <p:nvPicPr>
          <p:cNvPr id="181" name="Shape 181"/>
          <p:cNvPicPr preferRelativeResize="0"/>
          <p:nvPr/>
        </p:nvPicPr>
        <p:blipFill rotWithShape="1">
          <a:blip r:embed="rId4">
            <a:alphaModFix/>
          </a:blip>
          <a:srcRect b="6032"/>
          <a:stretch/>
        </p:blipFill>
        <p:spPr>
          <a:xfrm>
            <a:off x="4743075" y="634900"/>
            <a:ext cx="3938749" cy="3065974"/>
          </a:xfrm>
          <a:prstGeom prst="rect">
            <a:avLst/>
          </a:prstGeom>
          <a:noFill/>
          <a:ln>
            <a:noFill/>
          </a:ln>
        </p:spPr>
      </p:pic>
      <p:sp>
        <p:nvSpPr>
          <p:cNvPr id="182" name="Shape 182"/>
          <p:cNvSpPr txBox="1"/>
          <p:nvPr/>
        </p:nvSpPr>
        <p:spPr>
          <a:xfrm>
            <a:off x="2518487" y="898375"/>
            <a:ext cx="1897800" cy="631800"/>
          </a:xfrm>
          <a:prstGeom prst="rect">
            <a:avLst/>
          </a:prstGeom>
          <a:noFill/>
          <a:ln>
            <a:noFill/>
          </a:ln>
        </p:spPr>
        <p:txBody>
          <a:bodyPr wrap="square" lIns="91425" tIns="91425" rIns="91425" bIns="91425" anchor="t" anchorCtr="0">
            <a:noAutofit/>
          </a:bodyPr>
          <a:lstStyle/>
          <a:p>
            <a:pPr lvl="0">
              <a:spcBef>
                <a:spcPts val="0"/>
              </a:spcBef>
              <a:buNone/>
            </a:pPr>
            <a:r>
              <a:rPr lang="en" sz="1000"/>
              <a:t>The Audience Size shows you how many Facebook users could see your Ad.</a:t>
            </a:r>
          </a:p>
        </p:txBody>
      </p:sp>
      <p:sp>
        <p:nvSpPr>
          <p:cNvPr id="183" name="Shape 183"/>
          <p:cNvSpPr txBox="1"/>
          <p:nvPr/>
        </p:nvSpPr>
        <p:spPr>
          <a:xfrm>
            <a:off x="2321100" y="1964600"/>
            <a:ext cx="2210400" cy="868800"/>
          </a:xfrm>
          <a:prstGeom prst="rect">
            <a:avLst/>
          </a:prstGeom>
          <a:noFill/>
          <a:ln>
            <a:noFill/>
          </a:ln>
        </p:spPr>
        <p:txBody>
          <a:bodyPr wrap="square" lIns="91425" tIns="91425" rIns="91425" bIns="91425" anchor="t" anchorCtr="0">
            <a:noAutofit/>
          </a:bodyPr>
          <a:lstStyle/>
          <a:p>
            <a:pPr lvl="0">
              <a:spcBef>
                <a:spcPts val="0"/>
              </a:spcBef>
              <a:buNone/>
            </a:pPr>
            <a:r>
              <a:rPr lang="en" sz="1200"/>
              <a:t>The </a:t>
            </a:r>
            <a:r>
              <a:rPr lang="en" sz="1200" b="1"/>
              <a:t>Estimated Daily Reach</a:t>
            </a:r>
            <a:r>
              <a:rPr lang="en" sz="1200"/>
              <a:t> shows how far your budget will go. And how many Video views you could get.</a:t>
            </a:r>
          </a:p>
        </p:txBody>
      </p:sp>
      <p:sp>
        <p:nvSpPr>
          <p:cNvPr id="184" name="Shape 184"/>
          <p:cNvSpPr txBox="1"/>
          <p:nvPr/>
        </p:nvSpPr>
        <p:spPr>
          <a:xfrm>
            <a:off x="7127850" y="634900"/>
            <a:ext cx="1446900" cy="237000"/>
          </a:xfrm>
          <a:prstGeom prst="rect">
            <a:avLst/>
          </a:prstGeom>
          <a:noFill/>
          <a:ln>
            <a:noFill/>
          </a:ln>
        </p:spPr>
        <p:txBody>
          <a:bodyPr wrap="square" lIns="91425" tIns="91425" rIns="91425" bIns="91425" anchor="t" anchorCtr="0">
            <a:noAutofit/>
          </a:bodyPr>
          <a:lstStyle/>
          <a:p>
            <a:pPr lvl="0">
              <a:spcBef>
                <a:spcPts val="0"/>
              </a:spcBef>
              <a:buNone/>
            </a:pPr>
            <a:r>
              <a:rPr lang="en">
                <a:solidFill>
                  <a:srgbClr val="FF0000"/>
                </a:solidFill>
              </a:rPr>
              <a:t>Name Your Ad</a:t>
            </a:r>
          </a:p>
        </p:txBody>
      </p:sp>
      <p:cxnSp>
        <p:nvCxnSpPr>
          <p:cNvPr id="185" name="Shape 185"/>
          <p:cNvCxnSpPr/>
          <p:nvPr/>
        </p:nvCxnSpPr>
        <p:spPr>
          <a:xfrm rot="10800000">
            <a:off x="6268150" y="849025"/>
            <a:ext cx="888600" cy="0"/>
          </a:xfrm>
          <a:prstGeom prst="straightConnector1">
            <a:avLst/>
          </a:prstGeom>
          <a:noFill/>
          <a:ln w="9525" cap="flat" cmpd="sng">
            <a:solidFill>
              <a:srgbClr val="FF0000"/>
            </a:solidFill>
            <a:prstDash val="solid"/>
            <a:round/>
            <a:headEnd type="none" w="lg" len="lg"/>
            <a:tailEnd type="triangle" w="lg" len="lg"/>
          </a:ln>
        </p:spPr>
      </p:cxnSp>
      <p:sp>
        <p:nvSpPr>
          <p:cNvPr id="186" name="Shape 186"/>
          <p:cNvSpPr/>
          <p:nvPr/>
        </p:nvSpPr>
        <p:spPr>
          <a:xfrm>
            <a:off x="6387425" y="1322900"/>
            <a:ext cx="2210400" cy="543000"/>
          </a:xfrm>
          <a:prstGeom prst="round1Rect">
            <a:avLst>
              <a:gd name="adj" fmla="val 16667"/>
            </a:avLst>
          </a:prstGeom>
          <a:solidFill>
            <a:srgbClr val="FCE5CD"/>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87" name="Shape 187"/>
          <p:cNvSpPr txBox="1"/>
          <p:nvPr/>
        </p:nvSpPr>
        <p:spPr>
          <a:xfrm>
            <a:off x="6479550" y="1342650"/>
            <a:ext cx="2095200" cy="533100"/>
          </a:xfrm>
          <a:prstGeom prst="rect">
            <a:avLst/>
          </a:prstGeom>
          <a:noFill/>
          <a:ln>
            <a:noFill/>
          </a:ln>
        </p:spPr>
        <p:txBody>
          <a:bodyPr wrap="square" lIns="91425" tIns="91425" rIns="91425" bIns="91425" anchor="t" anchorCtr="0">
            <a:noAutofit/>
          </a:bodyPr>
          <a:lstStyle/>
          <a:p>
            <a:pPr lvl="0">
              <a:spcBef>
                <a:spcPts val="0"/>
              </a:spcBef>
              <a:buNone/>
            </a:pPr>
            <a:r>
              <a:rPr lang="en" sz="1200"/>
              <a:t>Be sure to Advertise on the correct Facebook Page</a:t>
            </a:r>
          </a:p>
        </p:txBody>
      </p:sp>
      <p:cxnSp>
        <p:nvCxnSpPr>
          <p:cNvPr id="188" name="Shape 188"/>
          <p:cNvCxnSpPr/>
          <p:nvPr/>
        </p:nvCxnSpPr>
        <p:spPr>
          <a:xfrm rot="10800000">
            <a:off x="5814725" y="1703000"/>
            <a:ext cx="572700" cy="0"/>
          </a:xfrm>
          <a:prstGeom prst="straightConnector1">
            <a:avLst/>
          </a:prstGeom>
          <a:noFill/>
          <a:ln w="9525" cap="flat" cmpd="sng">
            <a:solidFill>
              <a:srgbClr val="FF0000"/>
            </a:solidFill>
            <a:prstDash val="solid"/>
            <a:round/>
            <a:headEnd type="none" w="lg" len="lg"/>
            <a:tailEnd type="triangle" w="lg" len="lg"/>
          </a:ln>
        </p:spPr>
      </p:cxnSp>
      <p:sp>
        <p:nvSpPr>
          <p:cNvPr id="189" name="Shape 189"/>
          <p:cNvSpPr txBox="1"/>
          <p:nvPr/>
        </p:nvSpPr>
        <p:spPr>
          <a:xfrm>
            <a:off x="5004550" y="3800850"/>
            <a:ext cx="3415800" cy="730500"/>
          </a:xfrm>
          <a:prstGeom prst="rect">
            <a:avLst/>
          </a:prstGeom>
          <a:noFill/>
          <a:ln>
            <a:noFill/>
          </a:ln>
        </p:spPr>
        <p:txBody>
          <a:bodyPr wrap="square" lIns="91425" tIns="91425" rIns="91425" bIns="91425" anchor="t" anchorCtr="0">
            <a:noAutofit/>
          </a:bodyPr>
          <a:lstStyle/>
          <a:p>
            <a:pPr lvl="0">
              <a:spcBef>
                <a:spcPts val="0"/>
              </a:spcBef>
              <a:buNone/>
            </a:pPr>
            <a:r>
              <a:rPr lang="en"/>
              <a:t>Select the type of media you want to show your audience: Pictures or Video or even a Slideshow.</a:t>
            </a:r>
          </a:p>
        </p:txBody>
      </p:sp>
      <p:cxnSp>
        <p:nvCxnSpPr>
          <p:cNvPr id="190" name="Shape 190"/>
          <p:cNvCxnSpPr/>
          <p:nvPr/>
        </p:nvCxnSpPr>
        <p:spPr>
          <a:xfrm rot="10800000">
            <a:off x="5617475" y="2961700"/>
            <a:ext cx="602100" cy="750300"/>
          </a:xfrm>
          <a:prstGeom prst="straightConnector1">
            <a:avLst/>
          </a:prstGeom>
          <a:noFill/>
          <a:ln w="9525" cap="flat" cmpd="sng">
            <a:solidFill>
              <a:srgbClr val="FF0000"/>
            </a:solidFill>
            <a:prstDash val="solid"/>
            <a:round/>
            <a:headEnd type="none" w="lg" len="lg"/>
            <a:tailEnd type="triangle" w="lg" len="lg"/>
          </a:ln>
        </p:spPr>
      </p:cxnSp>
      <p:cxnSp>
        <p:nvCxnSpPr>
          <p:cNvPr id="191" name="Shape 191"/>
          <p:cNvCxnSpPr>
            <a:stCxn id="189" idx="0"/>
          </p:cNvCxnSpPr>
          <p:nvPr/>
        </p:nvCxnSpPr>
        <p:spPr>
          <a:xfrm rot="10800000">
            <a:off x="6712450" y="2961750"/>
            <a:ext cx="0" cy="839100"/>
          </a:xfrm>
          <a:prstGeom prst="straightConnector1">
            <a:avLst/>
          </a:prstGeom>
          <a:noFill/>
          <a:ln w="9525" cap="flat" cmpd="sng">
            <a:solidFill>
              <a:srgbClr val="FF0000"/>
            </a:solidFill>
            <a:prstDash val="solid"/>
            <a:round/>
            <a:headEnd type="none" w="lg" len="lg"/>
            <a:tailEnd type="triangle" w="lg" len="lg"/>
          </a:ln>
        </p:spPr>
      </p:cxnSp>
      <p:cxnSp>
        <p:nvCxnSpPr>
          <p:cNvPr id="192" name="Shape 192"/>
          <p:cNvCxnSpPr/>
          <p:nvPr/>
        </p:nvCxnSpPr>
        <p:spPr>
          <a:xfrm rot="10800000" flipH="1">
            <a:off x="7364775" y="2951925"/>
            <a:ext cx="523200" cy="829200"/>
          </a:xfrm>
          <a:prstGeom prst="straightConnector1">
            <a:avLst/>
          </a:prstGeom>
          <a:noFill/>
          <a:ln w="9525" cap="flat" cmpd="sng">
            <a:solidFill>
              <a:srgbClr val="FF0000"/>
            </a:solidFill>
            <a:prstDash val="solid"/>
            <a:round/>
            <a:headEnd type="none" w="lg" len="lg"/>
            <a:tailEnd type="triangle" w="lg" len="lg"/>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Shape 197"/>
          <p:cNvPicPr preferRelativeResize="0"/>
          <p:nvPr/>
        </p:nvPicPr>
        <p:blipFill rotWithShape="1">
          <a:blip r:embed="rId3">
            <a:alphaModFix/>
          </a:blip>
          <a:srcRect b="23809"/>
          <a:stretch/>
        </p:blipFill>
        <p:spPr>
          <a:xfrm>
            <a:off x="300475" y="803975"/>
            <a:ext cx="4941050" cy="2246575"/>
          </a:xfrm>
          <a:prstGeom prst="rect">
            <a:avLst/>
          </a:prstGeom>
          <a:noFill/>
          <a:ln>
            <a:noFill/>
          </a:ln>
        </p:spPr>
      </p:pic>
      <p:sp>
        <p:nvSpPr>
          <p:cNvPr id="198" name="Shape 198"/>
          <p:cNvSpPr txBox="1"/>
          <p:nvPr/>
        </p:nvSpPr>
        <p:spPr>
          <a:xfrm>
            <a:off x="5874175" y="928000"/>
            <a:ext cx="2517300" cy="562800"/>
          </a:xfrm>
          <a:prstGeom prst="rect">
            <a:avLst/>
          </a:prstGeom>
          <a:noFill/>
          <a:ln>
            <a:noFill/>
          </a:ln>
        </p:spPr>
        <p:txBody>
          <a:bodyPr wrap="square" lIns="91425" tIns="91425" rIns="91425" bIns="91425" anchor="t" anchorCtr="0">
            <a:noAutofit/>
          </a:bodyPr>
          <a:lstStyle/>
          <a:p>
            <a:pPr lvl="0">
              <a:spcBef>
                <a:spcPts val="0"/>
              </a:spcBef>
              <a:buNone/>
            </a:pPr>
            <a:r>
              <a:rPr lang="en"/>
              <a:t>Video Recommendations &amp; Specifications</a:t>
            </a:r>
          </a:p>
        </p:txBody>
      </p:sp>
      <p:cxnSp>
        <p:nvCxnSpPr>
          <p:cNvPr id="199" name="Shape 199"/>
          <p:cNvCxnSpPr>
            <a:stCxn id="198" idx="1"/>
          </p:cNvCxnSpPr>
          <p:nvPr/>
        </p:nvCxnSpPr>
        <p:spPr>
          <a:xfrm flipH="1">
            <a:off x="5044675" y="1209400"/>
            <a:ext cx="829500" cy="380100"/>
          </a:xfrm>
          <a:prstGeom prst="straightConnector1">
            <a:avLst/>
          </a:prstGeom>
          <a:noFill/>
          <a:ln w="19050" cap="flat" cmpd="sng">
            <a:solidFill>
              <a:srgbClr val="FF0000"/>
            </a:solidFill>
            <a:prstDash val="solid"/>
            <a:round/>
            <a:headEnd type="none" w="lg" len="lg"/>
            <a:tailEnd type="triangle" w="lg" len="lg"/>
          </a:ln>
        </p:spPr>
      </p:cxnSp>
      <p:pic>
        <p:nvPicPr>
          <p:cNvPr id="200" name="Shape 200"/>
          <p:cNvPicPr preferRelativeResize="0"/>
          <p:nvPr/>
        </p:nvPicPr>
        <p:blipFill rotWithShape="1">
          <a:blip r:embed="rId4">
            <a:alphaModFix/>
          </a:blip>
          <a:srcRect b="15711"/>
          <a:stretch/>
        </p:blipFill>
        <p:spPr>
          <a:xfrm>
            <a:off x="5334000" y="1731850"/>
            <a:ext cx="3597650" cy="2177600"/>
          </a:xfrm>
          <a:prstGeom prst="rect">
            <a:avLst/>
          </a:prstGeom>
          <a:noFill/>
          <a:ln>
            <a:noFill/>
          </a:ln>
        </p:spPr>
      </p:pic>
      <p:sp>
        <p:nvSpPr>
          <p:cNvPr id="201" name="Shape 201"/>
          <p:cNvSpPr txBox="1"/>
          <p:nvPr/>
        </p:nvSpPr>
        <p:spPr>
          <a:xfrm>
            <a:off x="908275" y="3731750"/>
            <a:ext cx="3889800" cy="868800"/>
          </a:xfrm>
          <a:prstGeom prst="rect">
            <a:avLst/>
          </a:prstGeom>
          <a:noFill/>
          <a:ln>
            <a:noFill/>
          </a:ln>
        </p:spPr>
        <p:txBody>
          <a:bodyPr wrap="square" lIns="91425" tIns="91425" rIns="91425" bIns="91425" anchor="t" anchorCtr="0">
            <a:noAutofit/>
          </a:bodyPr>
          <a:lstStyle/>
          <a:p>
            <a:pPr lvl="0">
              <a:spcBef>
                <a:spcPts val="0"/>
              </a:spcBef>
              <a:buNone/>
            </a:pPr>
            <a:r>
              <a:rPr lang="en"/>
              <a:t>Choose your video and select a thumbnail when ready. Facebook can even add subtitles.</a:t>
            </a:r>
          </a:p>
        </p:txBody>
      </p:sp>
      <p:cxnSp>
        <p:nvCxnSpPr>
          <p:cNvPr id="202" name="Shape 202"/>
          <p:cNvCxnSpPr/>
          <p:nvPr/>
        </p:nvCxnSpPr>
        <p:spPr>
          <a:xfrm rot="10800000">
            <a:off x="1915200" y="2961550"/>
            <a:ext cx="444300" cy="809700"/>
          </a:xfrm>
          <a:prstGeom prst="straightConnector1">
            <a:avLst/>
          </a:prstGeom>
          <a:noFill/>
          <a:ln w="9525" cap="flat" cmpd="sng">
            <a:solidFill>
              <a:srgbClr val="FF0000"/>
            </a:solidFill>
            <a:prstDash val="solid"/>
            <a:round/>
            <a:headEnd type="none" w="lg" len="lg"/>
            <a:tailEnd type="triangle" w="lg" len="lg"/>
          </a:ln>
        </p:spPr>
      </p:cxnSp>
      <p:cxnSp>
        <p:nvCxnSpPr>
          <p:cNvPr id="203" name="Shape 203"/>
          <p:cNvCxnSpPr>
            <a:stCxn id="201" idx="3"/>
          </p:cNvCxnSpPr>
          <p:nvPr/>
        </p:nvCxnSpPr>
        <p:spPr>
          <a:xfrm rot="10800000" flipH="1">
            <a:off x="4798075" y="3603350"/>
            <a:ext cx="1461000" cy="562800"/>
          </a:xfrm>
          <a:prstGeom prst="straightConnector1">
            <a:avLst/>
          </a:prstGeom>
          <a:noFill/>
          <a:ln w="9525" cap="flat" cmpd="sng">
            <a:solidFill>
              <a:srgbClr val="FF0000"/>
            </a:solidFill>
            <a:prstDash val="solid"/>
            <a:round/>
            <a:headEnd type="none" w="lg" len="lg"/>
            <a:tailEnd type="triangle" w="lg" len="lg"/>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Shape 208"/>
          <p:cNvPicPr preferRelativeResize="0"/>
          <p:nvPr/>
        </p:nvPicPr>
        <p:blipFill rotWithShape="1">
          <a:blip r:embed="rId3">
            <a:alphaModFix/>
          </a:blip>
          <a:srcRect b="4397"/>
          <a:stretch/>
        </p:blipFill>
        <p:spPr>
          <a:xfrm>
            <a:off x="3123975" y="735375"/>
            <a:ext cx="5129324" cy="3672749"/>
          </a:xfrm>
          <a:prstGeom prst="rect">
            <a:avLst/>
          </a:prstGeom>
          <a:noFill/>
          <a:ln>
            <a:noFill/>
          </a:ln>
        </p:spPr>
      </p:pic>
      <p:sp>
        <p:nvSpPr>
          <p:cNvPr id="209" name="Shape 209"/>
          <p:cNvSpPr txBox="1"/>
          <p:nvPr/>
        </p:nvSpPr>
        <p:spPr>
          <a:xfrm>
            <a:off x="246800" y="779925"/>
            <a:ext cx="2389200" cy="424500"/>
          </a:xfrm>
          <a:prstGeom prst="rect">
            <a:avLst/>
          </a:prstGeom>
          <a:noFill/>
          <a:ln>
            <a:noFill/>
          </a:ln>
        </p:spPr>
        <p:txBody>
          <a:bodyPr wrap="square" lIns="91425" tIns="91425" rIns="91425" bIns="91425" anchor="t" anchorCtr="0">
            <a:noAutofit/>
          </a:bodyPr>
          <a:lstStyle/>
          <a:p>
            <a:pPr lvl="0"/>
            <a:r>
              <a:rPr lang="en" dirty="0"/>
              <a:t>Give your Ad a cat</a:t>
            </a:r>
            <a:r>
              <a:rPr lang="en-US"/>
              <a:t>c</a:t>
            </a:r>
            <a:r>
              <a:rPr lang="en"/>
              <a:t>hy </a:t>
            </a:r>
            <a:r>
              <a:rPr lang="en" dirty="0"/>
              <a:t>title</a:t>
            </a:r>
          </a:p>
        </p:txBody>
      </p:sp>
      <p:cxnSp>
        <p:nvCxnSpPr>
          <p:cNvPr id="210" name="Shape 210"/>
          <p:cNvCxnSpPr/>
          <p:nvPr/>
        </p:nvCxnSpPr>
        <p:spPr>
          <a:xfrm>
            <a:off x="2438475" y="1085950"/>
            <a:ext cx="829200" cy="237000"/>
          </a:xfrm>
          <a:prstGeom prst="straightConnector1">
            <a:avLst/>
          </a:prstGeom>
          <a:noFill/>
          <a:ln w="9525" cap="flat" cmpd="sng">
            <a:solidFill>
              <a:srgbClr val="FF0000"/>
            </a:solidFill>
            <a:prstDash val="solid"/>
            <a:round/>
            <a:headEnd type="none" w="lg" len="lg"/>
            <a:tailEnd type="triangle" w="lg" len="lg"/>
          </a:ln>
        </p:spPr>
      </p:cxnSp>
      <p:sp>
        <p:nvSpPr>
          <p:cNvPr id="211" name="Shape 211"/>
          <p:cNvSpPr txBox="1"/>
          <p:nvPr/>
        </p:nvSpPr>
        <p:spPr>
          <a:xfrm>
            <a:off x="246800" y="1786900"/>
            <a:ext cx="2310300" cy="533100"/>
          </a:xfrm>
          <a:prstGeom prst="rect">
            <a:avLst/>
          </a:prstGeom>
          <a:noFill/>
          <a:ln>
            <a:noFill/>
          </a:ln>
        </p:spPr>
        <p:txBody>
          <a:bodyPr wrap="square" lIns="91425" tIns="91425" rIns="91425" bIns="91425" anchor="t" anchorCtr="0">
            <a:noAutofit/>
          </a:bodyPr>
          <a:lstStyle/>
          <a:p>
            <a:pPr lvl="0">
              <a:spcBef>
                <a:spcPts val="0"/>
              </a:spcBef>
              <a:buNone/>
            </a:pPr>
            <a:r>
              <a:rPr lang="en"/>
              <a:t>Direct Traffic to a website</a:t>
            </a:r>
          </a:p>
        </p:txBody>
      </p:sp>
      <p:cxnSp>
        <p:nvCxnSpPr>
          <p:cNvPr id="212" name="Shape 212"/>
          <p:cNvCxnSpPr/>
          <p:nvPr/>
        </p:nvCxnSpPr>
        <p:spPr>
          <a:xfrm>
            <a:off x="2438475" y="2018962"/>
            <a:ext cx="631800" cy="187500"/>
          </a:xfrm>
          <a:prstGeom prst="straightConnector1">
            <a:avLst/>
          </a:prstGeom>
          <a:noFill/>
          <a:ln w="9525" cap="flat" cmpd="sng">
            <a:solidFill>
              <a:srgbClr val="FF0000"/>
            </a:solidFill>
            <a:prstDash val="solid"/>
            <a:round/>
            <a:headEnd type="none" w="lg" len="lg"/>
            <a:tailEnd type="triangle" w="lg" len="lg"/>
          </a:ln>
        </p:spPr>
      </p:cxnSp>
      <p:sp>
        <p:nvSpPr>
          <p:cNvPr id="213" name="Shape 213"/>
          <p:cNvSpPr txBox="1"/>
          <p:nvPr/>
        </p:nvSpPr>
        <p:spPr>
          <a:xfrm>
            <a:off x="246800" y="2458225"/>
            <a:ext cx="2448300" cy="424500"/>
          </a:xfrm>
          <a:prstGeom prst="rect">
            <a:avLst/>
          </a:prstGeom>
          <a:noFill/>
          <a:ln>
            <a:noFill/>
          </a:ln>
        </p:spPr>
        <p:txBody>
          <a:bodyPr wrap="square" lIns="91425" tIns="91425" rIns="91425" bIns="91425" anchor="t" anchorCtr="0">
            <a:noAutofit/>
          </a:bodyPr>
          <a:lstStyle/>
          <a:p>
            <a:pPr lvl="0">
              <a:spcBef>
                <a:spcPts val="0"/>
              </a:spcBef>
              <a:buNone/>
            </a:pPr>
            <a:r>
              <a:rPr lang="en"/>
              <a:t>Customize the link display</a:t>
            </a:r>
          </a:p>
        </p:txBody>
      </p:sp>
      <p:cxnSp>
        <p:nvCxnSpPr>
          <p:cNvPr id="214" name="Shape 214"/>
          <p:cNvCxnSpPr/>
          <p:nvPr/>
        </p:nvCxnSpPr>
        <p:spPr>
          <a:xfrm>
            <a:off x="2487825" y="2626050"/>
            <a:ext cx="602100" cy="148200"/>
          </a:xfrm>
          <a:prstGeom prst="straightConnector1">
            <a:avLst/>
          </a:prstGeom>
          <a:noFill/>
          <a:ln w="9525" cap="flat" cmpd="sng">
            <a:solidFill>
              <a:srgbClr val="FF0000"/>
            </a:solidFill>
            <a:prstDash val="solid"/>
            <a:round/>
            <a:headEnd type="none" w="lg" len="lg"/>
            <a:tailEnd type="triangle" w="lg" len="lg"/>
          </a:ln>
        </p:spPr>
      </p:cxnSp>
      <p:sp>
        <p:nvSpPr>
          <p:cNvPr id="215" name="Shape 215"/>
          <p:cNvSpPr txBox="1"/>
          <p:nvPr/>
        </p:nvSpPr>
        <p:spPr>
          <a:xfrm>
            <a:off x="286300" y="2902475"/>
            <a:ext cx="2695200" cy="592500"/>
          </a:xfrm>
          <a:prstGeom prst="rect">
            <a:avLst/>
          </a:prstGeom>
          <a:noFill/>
          <a:ln>
            <a:noFill/>
          </a:ln>
        </p:spPr>
        <p:txBody>
          <a:bodyPr wrap="square" lIns="91425" tIns="91425" rIns="91425" bIns="91425" anchor="t" anchorCtr="0">
            <a:noAutofit/>
          </a:bodyPr>
          <a:lstStyle/>
          <a:p>
            <a:pPr lvl="0">
              <a:spcBef>
                <a:spcPts val="0"/>
              </a:spcBef>
              <a:buNone/>
            </a:pPr>
            <a:r>
              <a:rPr lang="en"/>
              <a:t>Create a Headline to grab attention</a:t>
            </a:r>
          </a:p>
        </p:txBody>
      </p:sp>
      <p:cxnSp>
        <p:nvCxnSpPr>
          <p:cNvPr id="216" name="Shape 216"/>
          <p:cNvCxnSpPr/>
          <p:nvPr/>
        </p:nvCxnSpPr>
        <p:spPr>
          <a:xfrm rot="10800000" flipH="1">
            <a:off x="2507575" y="3218450"/>
            <a:ext cx="711000" cy="88800"/>
          </a:xfrm>
          <a:prstGeom prst="straightConnector1">
            <a:avLst/>
          </a:prstGeom>
          <a:noFill/>
          <a:ln w="9525" cap="flat" cmpd="sng">
            <a:solidFill>
              <a:srgbClr val="FF0000"/>
            </a:solidFill>
            <a:prstDash val="solid"/>
            <a:round/>
            <a:headEnd type="none" w="lg" len="lg"/>
            <a:tailEnd type="triangle" w="lg" len="lg"/>
          </a:ln>
        </p:spPr>
      </p:cxnSp>
      <p:sp>
        <p:nvSpPr>
          <p:cNvPr id="217" name="Shape 217"/>
          <p:cNvSpPr txBox="1"/>
          <p:nvPr/>
        </p:nvSpPr>
        <p:spPr>
          <a:xfrm>
            <a:off x="286300" y="3751450"/>
            <a:ext cx="2448300" cy="819300"/>
          </a:xfrm>
          <a:prstGeom prst="rect">
            <a:avLst/>
          </a:prstGeom>
          <a:noFill/>
          <a:ln>
            <a:noFill/>
          </a:ln>
        </p:spPr>
        <p:txBody>
          <a:bodyPr wrap="square" lIns="91425" tIns="91425" rIns="91425" bIns="91425" anchor="t" anchorCtr="0">
            <a:noAutofit/>
          </a:bodyPr>
          <a:lstStyle/>
          <a:p>
            <a:pPr lvl="0">
              <a:spcBef>
                <a:spcPts val="0"/>
              </a:spcBef>
              <a:buNone/>
            </a:pPr>
            <a:r>
              <a:rPr lang="en"/>
              <a:t>Create the Text to describe why your audience should take action from your Ad.</a:t>
            </a:r>
          </a:p>
        </p:txBody>
      </p:sp>
      <p:cxnSp>
        <p:nvCxnSpPr>
          <p:cNvPr id="218" name="Shape 218"/>
          <p:cNvCxnSpPr/>
          <p:nvPr/>
        </p:nvCxnSpPr>
        <p:spPr>
          <a:xfrm rot="10800000" flipH="1">
            <a:off x="2606300" y="3702225"/>
            <a:ext cx="631800" cy="286200"/>
          </a:xfrm>
          <a:prstGeom prst="straightConnector1">
            <a:avLst/>
          </a:prstGeom>
          <a:noFill/>
          <a:ln w="9525" cap="flat" cmpd="sng">
            <a:solidFill>
              <a:srgbClr val="FF0000"/>
            </a:solidFill>
            <a:prstDash val="solid"/>
            <a:round/>
            <a:headEnd type="none" w="lg" len="lg"/>
            <a:tailEnd type="triangle" w="lg" len="lg"/>
          </a:ln>
        </p:spPr>
      </p:cxnSp>
      <p:sp>
        <p:nvSpPr>
          <p:cNvPr id="219" name="Shape 219"/>
          <p:cNvSpPr txBox="1"/>
          <p:nvPr/>
        </p:nvSpPr>
        <p:spPr>
          <a:xfrm>
            <a:off x="3634050" y="4570750"/>
            <a:ext cx="1875900" cy="424500"/>
          </a:xfrm>
          <a:prstGeom prst="rect">
            <a:avLst/>
          </a:prstGeom>
          <a:noFill/>
          <a:ln>
            <a:noFill/>
          </a:ln>
        </p:spPr>
        <p:txBody>
          <a:bodyPr wrap="square" lIns="91425" tIns="91425" rIns="91425" bIns="91425" anchor="t" anchorCtr="0">
            <a:noAutofit/>
          </a:bodyPr>
          <a:lstStyle/>
          <a:p>
            <a:pPr lvl="0">
              <a:spcBef>
                <a:spcPts val="0"/>
              </a:spcBef>
              <a:buNone/>
            </a:pPr>
            <a:r>
              <a:rPr lang="en"/>
              <a:t>Pick a Call To Action</a:t>
            </a:r>
          </a:p>
        </p:txBody>
      </p:sp>
      <p:cxnSp>
        <p:nvCxnSpPr>
          <p:cNvPr id="220" name="Shape 220"/>
          <p:cNvCxnSpPr>
            <a:stCxn id="219" idx="1"/>
          </p:cNvCxnSpPr>
          <p:nvPr/>
        </p:nvCxnSpPr>
        <p:spPr>
          <a:xfrm rot="10800000">
            <a:off x="3583650" y="4304500"/>
            <a:ext cx="50400" cy="478500"/>
          </a:xfrm>
          <a:prstGeom prst="straightConnector1">
            <a:avLst/>
          </a:prstGeom>
          <a:noFill/>
          <a:ln w="9525" cap="flat" cmpd="sng">
            <a:solidFill>
              <a:srgbClr val="FF0000"/>
            </a:solidFill>
            <a:prstDash val="solid"/>
            <a:round/>
            <a:headEnd type="none" w="lg" len="lg"/>
            <a:tailEnd type="triangle" w="lg" len="lg"/>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Shape 225"/>
          <p:cNvPicPr preferRelativeResize="0"/>
          <p:nvPr/>
        </p:nvPicPr>
        <p:blipFill>
          <a:blip r:embed="rId3">
            <a:alphaModFix/>
          </a:blip>
          <a:stretch>
            <a:fillRect/>
          </a:stretch>
        </p:blipFill>
        <p:spPr>
          <a:xfrm>
            <a:off x="2036962" y="804000"/>
            <a:ext cx="5070074" cy="2480224"/>
          </a:xfrm>
          <a:prstGeom prst="rect">
            <a:avLst/>
          </a:prstGeom>
          <a:noFill/>
          <a:ln>
            <a:noFill/>
          </a:ln>
        </p:spPr>
      </p:pic>
      <p:sp>
        <p:nvSpPr>
          <p:cNvPr id="226" name="Shape 226"/>
          <p:cNvSpPr txBox="1"/>
          <p:nvPr/>
        </p:nvSpPr>
        <p:spPr>
          <a:xfrm>
            <a:off x="2335950" y="3455325"/>
            <a:ext cx="4472100" cy="878700"/>
          </a:xfrm>
          <a:prstGeom prst="rect">
            <a:avLst/>
          </a:prstGeom>
          <a:noFill/>
          <a:ln>
            <a:noFill/>
          </a:ln>
        </p:spPr>
        <p:txBody>
          <a:bodyPr wrap="square" lIns="91425" tIns="91425" rIns="91425" bIns="91425" anchor="t" anchorCtr="0">
            <a:noAutofit/>
          </a:bodyPr>
          <a:lstStyle/>
          <a:p>
            <a:pPr lvl="0" algn="ctr">
              <a:spcBef>
                <a:spcPts val="0"/>
              </a:spcBef>
              <a:buNone/>
            </a:pPr>
            <a:r>
              <a:rPr lang="en"/>
              <a:t>Your Ad has now been Approved and will be shown to new Facebook viewers shortly.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p:nvPr/>
        </p:nvSpPr>
        <p:spPr>
          <a:xfrm>
            <a:off x="1005050" y="703025"/>
            <a:ext cx="6651000" cy="3783600"/>
          </a:xfrm>
          <a:prstGeom prst="rect">
            <a:avLst/>
          </a:prstGeom>
          <a:noFill/>
          <a:ln>
            <a:noFill/>
          </a:ln>
        </p:spPr>
        <p:txBody>
          <a:bodyPr wrap="square" lIns="91425" tIns="91425" rIns="91425" bIns="91425" anchor="t" anchorCtr="0">
            <a:noAutofit/>
          </a:bodyPr>
          <a:lstStyle/>
          <a:p>
            <a:pPr lvl="0">
              <a:spcBef>
                <a:spcPts val="0"/>
              </a:spcBef>
              <a:buNone/>
            </a:pPr>
            <a:r>
              <a:rPr lang="en" u="sng"/>
              <a:t>Steps to create a Facebook Page</a:t>
            </a:r>
          </a:p>
          <a:p>
            <a:pPr lvl="0">
              <a:spcBef>
                <a:spcPts val="0"/>
              </a:spcBef>
              <a:buNone/>
            </a:pPr>
            <a:endParaRPr u="sng"/>
          </a:p>
          <a:p>
            <a:pPr marL="457200" lvl="0" indent="-228600" rtl="0">
              <a:spcBef>
                <a:spcPts val="0"/>
              </a:spcBef>
              <a:buChar char="-"/>
            </a:pPr>
            <a:r>
              <a:rPr lang="en"/>
              <a:t>Go to </a:t>
            </a:r>
            <a:r>
              <a:rPr lang="en" u="sng">
                <a:solidFill>
                  <a:schemeClr val="hlink"/>
                </a:solidFill>
                <a:hlinkClick r:id="rId3"/>
              </a:rPr>
              <a:t>www.Facebook.com</a:t>
            </a:r>
            <a:r>
              <a:rPr lang="en"/>
              <a:t> and create an </a:t>
            </a:r>
          </a:p>
          <a:p>
            <a:pPr lvl="0" rtl="0">
              <a:spcBef>
                <a:spcPts val="0"/>
              </a:spcBef>
              <a:buNone/>
            </a:pPr>
            <a:r>
              <a:rPr lang="en"/>
              <a:t>         account if you don’t have one yet</a:t>
            </a:r>
          </a:p>
          <a:p>
            <a:pPr lvl="0" rtl="0">
              <a:spcBef>
                <a:spcPts val="0"/>
              </a:spcBef>
              <a:buNone/>
            </a:pPr>
            <a:endParaRPr/>
          </a:p>
          <a:p>
            <a:pPr lvl="0" rtl="0">
              <a:spcBef>
                <a:spcPts val="0"/>
              </a:spcBef>
              <a:buNone/>
            </a:pPr>
            <a:endParaRPr/>
          </a:p>
          <a:p>
            <a:pPr lvl="0" rtl="0">
              <a:spcBef>
                <a:spcPts val="0"/>
              </a:spcBef>
              <a:buNone/>
            </a:pPr>
            <a:endParaRPr/>
          </a:p>
          <a:p>
            <a:pPr lvl="0">
              <a:spcBef>
                <a:spcPts val="0"/>
              </a:spcBef>
              <a:buNone/>
            </a:pPr>
            <a:endParaRPr/>
          </a:p>
          <a:p>
            <a:pPr lvl="0">
              <a:spcBef>
                <a:spcPts val="0"/>
              </a:spcBef>
              <a:buNone/>
            </a:pPr>
            <a:endParaRPr/>
          </a:p>
          <a:p>
            <a:pPr lvl="0" rtl="0">
              <a:spcBef>
                <a:spcPts val="0"/>
              </a:spcBef>
              <a:buNone/>
            </a:pPr>
            <a:endParaRPr/>
          </a:p>
          <a:p>
            <a:pPr marL="457200" lvl="0" indent="-228600" rtl="0">
              <a:spcBef>
                <a:spcPts val="0"/>
              </a:spcBef>
              <a:buChar char="-"/>
            </a:pPr>
            <a:r>
              <a:rPr lang="en"/>
              <a:t>Choose to create a new page.</a:t>
            </a:r>
          </a:p>
          <a:p>
            <a:pPr lvl="0" rtl="0">
              <a:spcBef>
                <a:spcPts val="0"/>
              </a:spcBef>
              <a:buNone/>
            </a:pPr>
            <a:r>
              <a:rPr lang="en"/>
              <a:t>	Pick “Local Business” or “Place” for </a:t>
            </a:r>
          </a:p>
          <a:p>
            <a:pPr lvl="0">
              <a:spcBef>
                <a:spcPts val="0"/>
              </a:spcBef>
              <a:buNone/>
            </a:pPr>
            <a:r>
              <a:rPr lang="en"/>
              <a:t>	Real Estate.</a:t>
            </a:r>
          </a:p>
        </p:txBody>
      </p:sp>
      <p:pic>
        <p:nvPicPr>
          <p:cNvPr id="97" name="Shape 97"/>
          <p:cNvPicPr preferRelativeResize="0"/>
          <p:nvPr/>
        </p:nvPicPr>
        <p:blipFill>
          <a:blip r:embed="rId4">
            <a:alphaModFix/>
          </a:blip>
          <a:stretch>
            <a:fillRect/>
          </a:stretch>
        </p:blipFill>
        <p:spPr>
          <a:xfrm>
            <a:off x="5071300" y="703025"/>
            <a:ext cx="2831275" cy="1650024"/>
          </a:xfrm>
          <a:prstGeom prst="rect">
            <a:avLst/>
          </a:prstGeom>
          <a:noFill/>
          <a:ln>
            <a:noFill/>
          </a:ln>
        </p:spPr>
      </p:pic>
      <p:pic>
        <p:nvPicPr>
          <p:cNvPr id="98" name="Shape 98"/>
          <p:cNvPicPr preferRelativeResize="0"/>
          <p:nvPr/>
        </p:nvPicPr>
        <p:blipFill rotWithShape="1">
          <a:blip r:embed="rId5">
            <a:alphaModFix/>
          </a:blip>
          <a:srcRect b="8037"/>
          <a:stretch/>
        </p:blipFill>
        <p:spPr>
          <a:xfrm>
            <a:off x="5071301" y="2548550"/>
            <a:ext cx="2831275" cy="2126660"/>
          </a:xfrm>
          <a:prstGeom prst="rect">
            <a:avLst/>
          </a:prstGeom>
          <a:noFill/>
          <a:ln>
            <a:noFill/>
          </a:ln>
        </p:spPr>
      </p:pic>
      <p:cxnSp>
        <p:nvCxnSpPr>
          <p:cNvPr id="99" name="Shape 99"/>
          <p:cNvCxnSpPr/>
          <p:nvPr/>
        </p:nvCxnSpPr>
        <p:spPr>
          <a:xfrm>
            <a:off x="3425700" y="3415825"/>
            <a:ext cx="1698000" cy="0"/>
          </a:xfrm>
          <a:prstGeom prst="straightConnector1">
            <a:avLst/>
          </a:prstGeom>
          <a:noFill/>
          <a:ln w="9525" cap="flat" cmpd="sng">
            <a:solidFill>
              <a:srgbClr val="FF0000"/>
            </a:solidFill>
            <a:prstDash val="solid"/>
            <a:round/>
            <a:headEnd type="none" w="lg" len="lg"/>
            <a:tailEnd type="triangle" w="lg" len="lg"/>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p:nvPr/>
        </p:nvSpPr>
        <p:spPr>
          <a:xfrm>
            <a:off x="1342675" y="783325"/>
            <a:ext cx="3218400" cy="641700"/>
          </a:xfrm>
          <a:prstGeom prst="rect">
            <a:avLst/>
          </a:prstGeom>
          <a:noFill/>
          <a:ln>
            <a:noFill/>
          </a:ln>
        </p:spPr>
        <p:txBody>
          <a:bodyPr wrap="square" lIns="91425" tIns="91425" rIns="91425" bIns="91425" anchor="t" anchorCtr="0">
            <a:noAutofit/>
          </a:bodyPr>
          <a:lstStyle/>
          <a:p>
            <a:pPr marL="457200" lvl="0" indent="-228600">
              <a:spcBef>
                <a:spcPts val="0"/>
              </a:spcBef>
              <a:buChar char="-"/>
            </a:pPr>
            <a:r>
              <a:rPr lang="en"/>
              <a:t>Pick the industry Real Estate</a:t>
            </a:r>
          </a:p>
        </p:txBody>
      </p:sp>
      <p:pic>
        <p:nvPicPr>
          <p:cNvPr id="105" name="Shape 105"/>
          <p:cNvPicPr preferRelativeResize="0"/>
          <p:nvPr/>
        </p:nvPicPr>
        <p:blipFill>
          <a:blip r:embed="rId3">
            <a:alphaModFix/>
          </a:blip>
          <a:stretch>
            <a:fillRect/>
          </a:stretch>
        </p:blipFill>
        <p:spPr>
          <a:xfrm>
            <a:off x="4841775" y="659400"/>
            <a:ext cx="1624650" cy="1597675"/>
          </a:xfrm>
          <a:prstGeom prst="rect">
            <a:avLst/>
          </a:prstGeom>
          <a:noFill/>
          <a:ln>
            <a:noFill/>
          </a:ln>
        </p:spPr>
      </p:pic>
      <p:pic>
        <p:nvPicPr>
          <p:cNvPr id="106" name="Shape 106"/>
          <p:cNvPicPr preferRelativeResize="0"/>
          <p:nvPr/>
        </p:nvPicPr>
        <p:blipFill rotWithShape="1">
          <a:blip r:embed="rId4">
            <a:alphaModFix/>
          </a:blip>
          <a:srcRect b="21463"/>
          <a:stretch/>
        </p:blipFill>
        <p:spPr>
          <a:xfrm>
            <a:off x="1498700" y="2130275"/>
            <a:ext cx="2906349" cy="2681000"/>
          </a:xfrm>
          <a:prstGeom prst="rect">
            <a:avLst/>
          </a:prstGeom>
          <a:noFill/>
          <a:ln>
            <a:noFill/>
          </a:ln>
        </p:spPr>
      </p:pic>
      <p:sp>
        <p:nvSpPr>
          <p:cNvPr id="107" name="Shape 107"/>
          <p:cNvSpPr txBox="1"/>
          <p:nvPr/>
        </p:nvSpPr>
        <p:spPr>
          <a:xfrm>
            <a:off x="4610425" y="2659100"/>
            <a:ext cx="3218400" cy="997200"/>
          </a:xfrm>
          <a:prstGeom prst="rect">
            <a:avLst/>
          </a:prstGeom>
          <a:noFill/>
          <a:ln>
            <a:noFill/>
          </a:ln>
        </p:spPr>
        <p:txBody>
          <a:bodyPr wrap="square" lIns="91425" tIns="91425" rIns="91425" bIns="91425" anchor="t" anchorCtr="0">
            <a:noAutofit/>
          </a:bodyPr>
          <a:lstStyle/>
          <a:p>
            <a:pPr marL="457200" lvl="0" indent="-228600">
              <a:spcBef>
                <a:spcPts val="0"/>
              </a:spcBef>
              <a:buChar char="-"/>
            </a:pPr>
            <a:r>
              <a:rPr lang="en"/>
              <a:t>Complete the suggested Page Tips for your page to gain a larger reach on Facebook.</a:t>
            </a:r>
          </a:p>
        </p:txBody>
      </p:sp>
      <p:cxnSp>
        <p:nvCxnSpPr>
          <p:cNvPr id="108" name="Shape 108"/>
          <p:cNvCxnSpPr/>
          <p:nvPr/>
        </p:nvCxnSpPr>
        <p:spPr>
          <a:xfrm rot="10800000">
            <a:off x="4691500" y="3460875"/>
            <a:ext cx="2083200" cy="19800"/>
          </a:xfrm>
          <a:prstGeom prst="straightConnector1">
            <a:avLst/>
          </a:prstGeom>
          <a:noFill/>
          <a:ln w="28575" cap="flat" cmpd="sng">
            <a:solidFill>
              <a:srgbClr val="FF0000"/>
            </a:solidFill>
            <a:prstDash val="solid"/>
            <a:round/>
            <a:headEnd type="none" w="lg" len="lg"/>
            <a:tailEnd type="triangle" w="lg" len="lg"/>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p:nvPr/>
        </p:nvSpPr>
        <p:spPr>
          <a:xfrm>
            <a:off x="2257800" y="763600"/>
            <a:ext cx="4628400" cy="1046400"/>
          </a:xfrm>
          <a:prstGeom prst="rect">
            <a:avLst/>
          </a:prstGeom>
          <a:noFill/>
          <a:ln>
            <a:noFill/>
          </a:ln>
        </p:spPr>
        <p:txBody>
          <a:bodyPr wrap="square" lIns="91425" tIns="91425" rIns="91425" bIns="91425" anchor="t" anchorCtr="0">
            <a:noAutofit/>
          </a:bodyPr>
          <a:lstStyle/>
          <a:p>
            <a:pPr lvl="0">
              <a:spcBef>
                <a:spcPts val="0"/>
              </a:spcBef>
              <a:buNone/>
            </a:pPr>
            <a:r>
              <a:rPr lang="en" dirty="0"/>
              <a:t>Use sites like </a:t>
            </a:r>
            <a:r>
              <a:rPr lang="en" u="sng" dirty="0">
                <a:solidFill>
                  <a:schemeClr val="hlink"/>
                </a:solidFill>
                <a:hlinkClick r:id="rId3"/>
              </a:rPr>
              <a:t>www.Canva.com</a:t>
            </a:r>
            <a:r>
              <a:rPr lang="en" dirty="0"/>
              <a:t> and </a:t>
            </a:r>
            <a:r>
              <a:rPr lang="en" u="sng" dirty="0">
                <a:solidFill>
                  <a:schemeClr val="hlink"/>
                </a:solidFill>
                <a:hlinkClick r:id="rId4"/>
              </a:rPr>
              <a:t>www.BeFunky.com</a:t>
            </a:r>
            <a:r>
              <a:rPr lang="en" dirty="0"/>
              <a:t> to help create your Profile and banner Photos.</a:t>
            </a:r>
          </a:p>
        </p:txBody>
      </p:sp>
      <p:pic>
        <p:nvPicPr>
          <p:cNvPr id="114" name="Shape 114"/>
          <p:cNvPicPr preferRelativeResize="0"/>
          <p:nvPr/>
        </p:nvPicPr>
        <p:blipFill>
          <a:blip r:embed="rId5">
            <a:alphaModFix/>
          </a:blip>
          <a:stretch>
            <a:fillRect/>
          </a:stretch>
        </p:blipFill>
        <p:spPr>
          <a:xfrm>
            <a:off x="918562" y="1609387"/>
            <a:ext cx="3737350" cy="1924724"/>
          </a:xfrm>
          <a:prstGeom prst="rect">
            <a:avLst/>
          </a:prstGeom>
          <a:noFill/>
          <a:ln>
            <a:noFill/>
          </a:ln>
        </p:spPr>
      </p:pic>
      <p:pic>
        <p:nvPicPr>
          <p:cNvPr id="115" name="Shape 115"/>
          <p:cNvPicPr preferRelativeResize="0"/>
          <p:nvPr/>
        </p:nvPicPr>
        <p:blipFill>
          <a:blip r:embed="rId6">
            <a:alphaModFix/>
          </a:blip>
          <a:stretch>
            <a:fillRect/>
          </a:stretch>
        </p:blipFill>
        <p:spPr>
          <a:xfrm>
            <a:off x="4655912" y="2365325"/>
            <a:ext cx="3569526" cy="18739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p:nvPr/>
        </p:nvSpPr>
        <p:spPr>
          <a:xfrm>
            <a:off x="1362425" y="931425"/>
            <a:ext cx="2576700" cy="839100"/>
          </a:xfrm>
          <a:prstGeom prst="rect">
            <a:avLst/>
          </a:prstGeom>
          <a:noFill/>
          <a:ln>
            <a:noFill/>
          </a:ln>
        </p:spPr>
        <p:txBody>
          <a:bodyPr wrap="square" lIns="91425" tIns="91425" rIns="91425" bIns="91425" anchor="t" anchorCtr="0">
            <a:noAutofit/>
          </a:bodyPr>
          <a:lstStyle/>
          <a:p>
            <a:pPr marL="457200" lvl="0" indent="-228600">
              <a:spcBef>
                <a:spcPts val="0"/>
              </a:spcBef>
              <a:buChar char="-"/>
            </a:pPr>
            <a:r>
              <a:rPr lang="en"/>
              <a:t>Hit the drop down menu on the right and select - “Create Ad”</a:t>
            </a:r>
          </a:p>
        </p:txBody>
      </p:sp>
      <p:cxnSp>
        <p:nvCxnSpPr>
          <p:cNvPr id="121" name="Shape 121"/>
          <p:cNvCxnSpPr>
            <a:stCxn id="120" idx="2"/>
          </p:cNvCxnSpPr>
          <p:nvPr/>
        </p:nvCxnSpPr>
        <p:spPr>
          <a:xfrm>
            <a:off x="2650775" y="1770525"/>
            <a:ext cx="1347600" cy="474000"/>
          </a:xfrm>
          <a:prstGeom prst="straightConnector1">
            <a:avLst/>
          </a:prstGeom>
          <a:noFill/>
          <a:ln w="9525" cap="flat" cmpd="sng">
            <a:solidFill>
              <a:srgbClr val="FF0000"/>
            </a:solidFill>
            <a:prstDash val="solid"/>
            <a:round/>
            <a:headEnd type="none" w="lg" len="lg"/>
            <a:tailEnd type="triangle" w="lg" len="lg"/>
          </a:ln>
        </p:spPr>
      </p:cxnSp>
      <p:pic>
        <p:nvPicPr>
          <p:cNvPr id="122" name="Shape 122"/>
          <p:cNvPicPr preferRelativeResize="0"/>
          <p:nvPr/>
        </p:nvPicPr>
        <p:blipFill>
          <a:blip r:embed="rId3">
            <a:alphaModFix/>
          </a:blip>
          <a:stretch>
            <a:fillRect/>
          </a:stretch>
        </p:blipFill>
        <p:spPr>
          <a:xfrm>
            <a:off x="655900" y="2683225"/>
            <a:ext cx="3812423" cy="1959372"/>
          </a:xfrm>
          <a:prstGeom prst="rect">
            <a:avLst/>
          </a:prstGeom>
          <a:noFill/>
          <a:ln>
            <a:noFill/>
          </a:ln>
        </p:spPr>
      </p:pic>
      <p:pic>
        <p:nvPicPr>
          <p:cNvPr id="123" name="Shape 123"/>
          <p:cNvPicPr preferRelativeResize="0"/>
          <p:nvPr/>
        </p:nvPicPr>
        <p:blipFill rotWithShape="1">
          <a:blip r:embed="rId4">
            <a:alphaModFix/>
          </a:blip>
          <a:srcRect l="9772" r="6122" b="5962"/>
          <a:stretch/>
        </p:blipFill>
        <p:spPr>
          <a:xfrm>
            <a:off x="4117225" y="725000"/>
            <a:ext cx="909550" cy="2368500"/>
          </a:xfrm>
          <a:prstGeom prst="rect">
            <a:avLst/>
          </a:prstGeom>
          <a:noFill/>
          <a:ln>
            <a:noFill/>
          </a:ln>
        </p:spPr>
      </p:pic>
      <p:sp>
        <p:nvSpPr>
          <p:cNvPr id="124" name="Shape 124"/>
          <p:cNvSpPr txBox="1"/>
          <p:nvPr/>
        </p:nvSpPr>
        <p:spPr>
          <a:xfrm>
            <a:off x="4758475" y="3093500"/>
            <a:ext cx="3248100" cy="839100"/>
          </a:xfrm>
          <a:prstGeom prst="rect">
            <a:avLst/>
          </a:prstGeom>
          <a:noFill/>
          <a:ln>
            <a:noFill/>
          </a:ln>
        </p:spPr>
        <p:txBody>
          <a:bodyPr wrap="square" lIns="91425" tIns="91425" rIns="91425" bIns="91425" anchor="t" anchorCtr="0">
            <a:noAutofit/>
          </a:bodyPr>
          <a:lstStyle/>
          <a:p>
            <a:pPr lvl="0" rtl="0">
              <a:spcBef>
                <a:spcPts val="0"/>
              </a:spcBef>
              <a:buNone/>
            </a:pPr>
            <a:r>
              <a:rPr lang="en" dirty="0"/>
              <a:t>In the Ad Manager - decide what type of Ad you want to run. To drive website traffic, click “Traffic.”</a:t>
            </a:r>
          </a:p>
          <a:p>
            <a:pPr lvl="0" rtl="0">
              <a:spcBef>
                <a:spcPts val="0"/>
              </a:spcBef>
              <a:buNone/>
            </a:pPr>
            <a:endParaRPr dirty="0"/>
          </a:p>
          <a:p>
            <a:pPr lvl="0">
              <a:spcBef>
                <a:spcPts val="0"/>
              </a:spcBef>
              <a:buNone/>
            </a:pPr>
            <a:r>
              <a:rPr lang="en" dirty="0"/>
              <a:t>To get your video watched, choose “Video Views”</a:t>
            </a:r>
          </a:p>
        </p:txBody>
      </p:sp>
      <p:cxnSp>
        <p:nvCxnSpPr>
          <p:cNvPr id="125" name="Shape 125"/>
          <p:cNvCxnSpPr/>
          <p:nvPr/>
        </p:nvCxnSpPr>
        <p:spPr>
          <a:xfrm rot="10800000">
            <a:off x="2882775" y="3425475"/>
            <a:ext cx="1915200" cy="296400"/>
          </a:xfrm>
          <a:prstGeom prst="straightConnector1">
            <a:avLst/>
          </a:prstGeom>
          <a:noFill/>
          <a:ln w="9525" cap="flat" cmpd="sng">
            <a:solidFill>
              <a:srgbClr val="FF0000"/>
            </a:solidFill>
            <a:prstDash val="solid"/>
            <a:round/>
            <a:headEnd type="none" w="lg" len="lg"/>
            <a:tailEnd type="triangle" w="lg" len="lg"/>
          </a:ln>
        </p:spPr>
      </p:cxnSp>
      <p:cxnSp>
        <p:nvCxnSpPr>
          <p:cNvPr id="126" name="Shape 126"/>
          <p:cNvCxnSpPr/>
          <p:nvPr/>
        </p:nvCxnSpPr>
        <p:spPr>
          <a:xfrm rot="10800000">
            <a:off x="2951775" y="3879775"/>
            <a:ext cx="1846200" cy="454200"/>
          </a:xfrm>
          <a:prstGeom prst="straightConnector1">
            <a:avLst/>
          </a:prstGeom>
          <a:noFill/>
          <a:ln w="9525" cap="flat" cmpd="sng">
            <a:solidFill>
              <a:srgbClr val="FF0000"/>
            </a:solidFill>
            <a:prstDash val="solid"/>
            <a:round/>
            <a:headEnd type="none" w="lg" len="lg"/>
            <a:tailEnd type="triangle" w="lg" len="lg"/>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p:nvPr/>
        </p:nvSpPr>
        <p:spPr>
          <a:xfrm>
            <a:off x="1683650" y="1253775"/>
            <a:ext cx="1885500" cy="849000"/>
          </a:xfrm>
          <a:prstGeom prst="homePlate">
            <a:avLst>
              <a:gd name="adj" fmla="val 50000"/>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pic>
        <p:nvPicPr>
          <p:cNvPr id="132" name="Shape 132"/>
          <p:cNvPicPr preferRelativeResize="0"/>
          <p:nvPr/>
        </p:nvPicPr>
        <p:blipFill rotWithShape="1">
          <a:blip r:embed="rId3">
            <a:alphaModFix/>
          </a:blip>
          <a:srcRect b="14610"/>
          <a:stretch/>
        </p:blipFill>
        <p:spPr>
          <a:xfrm>
            <a:off x="4067300" y="481275"/>
            <a:ext cx="3312825" cy="2394000"/>
          </a:xfrm>
          <a:prstGeom prst="rect">
            <a:avLst/>
          </a:prstGeom>
          <a:noFill/>
          <a:ln>
            <a:noFill/>
          </a:ln>
        </p:spPr>
      </p:pic>
      <p:sp>
        <p:nvSpPr>
          <p:cNvPr id="133" name="Shape 133"/>
          <p:cNvSpPr txBox="1"/>
          <p:nvPr/>
        </p:nvSpPr>
        <p:spPr>
          <a:xfrm>
            <a:off x="1185500" y="800325"/>
            <a:ext cx="2881800" cy="315900"/>
          </a:xfrm>
          <a:prstGeom prst="rect">
            <a:avLst/>
          </a:prstGeom>
          <a:noFill/>
          <a:ln>
            <a:noFill/>
          </a:ln>
        </p:spPr>
        <p:txBody>
          <a:bodyPr wrap="square" lIns="91425" tIns="91425" rIns="91425" bIns="91425" anchor="t" anchorCtr="0">
            <a:noAutofit/>
          </a:bodyPr>
          <a:lstStyle/>
          <a:p>
            <a:pPr lvl="0">
              <a:spcBef>
                <a:spcPts val="0"/>
              </a:spcBef>
              <a:buNone/>
            </a:pPr>
            <a:r>
              <a:rPr lang="en"/>
              <a:t>Decide on your Campaign Name.</a:t>
            </a:r>
          </a:p>
        </p:txBody>
      </p:sp>
      <p:cxnSp>
        <p:nvCxnSpPr>
          <p:cNvPr id="134" name="Shape 134"/>
          <p:cNvCxnSpPr/>
          <p:nvPr/>
        </p:nvCxnSpPr>
        <p:spPr>
          <a:xfrm>
            <a:off x="3519800" y="1174825"/>
            <a:ext cx="1307700" cy="1036500"/>
          </a:xfrm>
          <a:prstGeom prst="straightConnector1">
            <a:avLst/>
          </a:prstGeom>
          <a:noFill/>
          <a:ln w="9525" cap="flat" cmpd="sng">
            <a:solidFill>
              <a:srgbClr val="FF0000"/>
            </a:solidFill>
            <a:prstDash val="solid"/>
            <a:round/>
            <a:headEnd type="none" w="lg" len="lg"/>
            <a:tailEnd type="triangle" w="lg" len="lg"/>
          </a:ln>
        </p:spPr>
      </p:cxnSp>
      <p:sp>
        <p:nvSpPr>
          <p:cNvPr id="135" name="Shape 135"/>
          <p:cNvSpPr txBox="1"/>
          <p:nvPr/>
        </p:nvSpPr>
        <p:spPr>
          <a:xfrm>
            <a:off x="1733000" y="1322925"/>
            <a:ext cx="1786800" cy="710700"/>
          </a:xfrm>
          <a:prstGeom prst="rect">
            <a:avLst/>
          </a:prstGeom>
          <a:noFill/>
          <a:ln>
            <a:noFill/>
          </a:ln>
        </p:spPr>
        <p:txBody>
          <a:bodyPr wrap="square" lIns="91425" tIns="91425" rIns="91425" bIns="91425" anchor="t" anchorCtr="0">
            <a:noAutofit/>
          </a:bodyPr>
          <a:lstStyle/>
          <a:p>
            <a:pPr lvl="0">
              <a:spcBef>
                <a:spcPts val="0"/>
              </a:spcBef>
              <a:buNone/>
            </a:pPr>
            <a:r>
              <a:rPr lang="en" sz="1000"/>
              <a:t>This helps you stay organized as you run more ads for different properties.</a:t>
            </a:r>
          </a:p>
        </p:txBody>
      </p:sp>
      <p:pic>
        <p:nvPicPr>
          <p:cNvPr id="136" name="Shape 136"/>
          <p:cNvPicPr preferRelativeResize="0"/>
          <p:nvPr/>
        </p:nvPicPr>
        <p:blipFill rotWithShape="1">
          <a:blip r:embed="rId4">
            <a:alphaModFix/>
          </a:blip>
          <a:srcRect b="5651"/>
          <a:stretch/>
        </p:blipFill>
        <p:spPr>
          <a:xfrm>
            <a:off x="497925" y="2372575"/>
            <a:ext cx="2881924" cy="2236725"/>
          </a:xfrm>
          <a:prstGeom prst="rect">
            <a:avLst/>
          </a:prstGeom>
          <a:noFill/>
          <a:ln>
            <a:noFill/>
          </a:ln>
        </p:spPr>
      </p:pic>
      <p:sp>
        <p:nvSpPr>
          <p:cNvPr id="137" name="Shape 137"/>
          <p:cNvSpPr txBox="1"/>
          <p:nvPr/>
        </p:nvSpPr>
        <p:spPr>
          <a:xfrm>
            <a:off x="3771225" y="2714125"/>
            <a:ext cx="4590600" cy="256800"/>
          </a:xfrm>
          <a:prstGeom prst="rect">
            <a:avLst/>
          </a:prstGeom>
          <a:noFill/>
          <a:ln>
            <a:noFill/>
          </a:ln>
        </p:spPr>
        <p:txBody>
          <a:bodyPr wrap="square" lIns="91425" tIns="91425" rIns="91425" bIns="91425" anchor="t" anchorCtr="0">
            <a:noAutofit/>
          </a:bodyPr>
          <a:lstStyle/>
          <a:p>
            <a:pPr lvl="0">
              <a:spcBef>
                <a:spcPts val="0"/>
              </a:spcBef>
              <a:buNone/>
            </a:pPr>
            <a:r>
              <a:rPr lang="en" sz="1200" dirty="0"/>
              <a:t>Name your Ad Set (Such as “Open House Traffic”)</a:t>
            </a:r>
          </a:p>
        </p:txBody>
      </p:sp>
      <p:cxnSp>
        <p:nvCxnSpPr>
          <p:cNvPr id="138" name="Shape 138"/>
          <p:cNvCxnSpPr>
            <a:stCxn id="137" idx="1"/>
          </p:cNvCxnSpPr>
          <p:nvPr/>
        </p:nvCxnSpPr>
        <p:spPr>
          <a:xfrm rot="10800000">
            <a:off x="2408925" y="2655025"/>
            <a:ext cx="1362300" cy="187500"/>
          </a:xfrm>
          <a:prstGeom prst="straightConnector1">
            <a:avLst/>
          </a:prstGeom>
          <a:noFill/>
          <a:ln w="9525" cap="flat" cmpd="sng">
            <a:solidFill>
              <a:srgbClr val="FF0000"/>
            </a:solidFill>
            <a:prstDash val="solid"/>
            <a:round/>
            <a:headEnd type="none" w="lg" len="lg"/>
            <a:tailEnd type="triangle" w="lg" len="lg"/>
          </a:ln>
        </p:spPr>
      </p:cxnSp>
      <p:sp>
        <p:nvSpPr>
          <p:cNvPr id="139" name="Shape 139"/>
          <p:cNvSpPr txBox="1"/>
          <p:nvPr/>
        </p:nvSpPr>
        <p:spPr>
          <a:xfrm>
            <a:off x="3442594" y="3170237"/>
            <a:ext cx="2391900" cy="641400"/>
          </a:xfrm>
          <a:prstGeom prst="rect">
            <a:avLst/>
          </a:prstGeom>
          <a:noFill/>
          <a:ln>
            <a:noFill/>
          </a:ln>
        </p:spPr>
        <p:txBody>
          <a:bodyPr wrap="square" lIns="91425" tIns="91425" rIns="91425" bIns="91425" anchor="t" anchorCtr="0">
            <a:noAutofit/>
          </a:bodyPr>
          <a:lstStyle/>
          <a:p>
            <a:pPr lvl="0" rtl="0">
              <a:spcBef>
                <a:spcPts val="0"/>
              </a:spcBef>
              <a:buNone/>
            </a:pPr>
            <a:r>
              <a:rPr lang="en" sz="1200"/>
              <a:t>Choose your Audience Location, Age, Gender, Language.</a:t>
            </a:r>
          </a:p>
        </p:txBody>
      </p:sp>
      <p:pic>
        <p:nvPicPr>
          <p:cNvPr id="140" name="Shape 140"/>
          <p:cNvPicPr preferRelativeResize="0"/>
          <p:nvPr/>
        </p:nvPicPr>
        <p:blipFill rotWithShape="1">
          <a:blip r:embed="rId5">
            <a:alphaModFix/>
          </a:blip>
          <a:srcRect l="5410" b="30148"/>
          <a:stretch/>
        </p:blipFill>
        <p:spPr>
          <a:xfrm>
            <a:off x="5834500" y="3085601"/>
            <a:ext cx="2102875" cy="1664275"/>
          </a:xfrm>
          <a:prstGeom prst="rect">
            <a:avLst/>
          </a:prstGeom>
          <a:noFill/>
          <a:ln>
            <a:noFill/>
          </a:ln>
        </p:spPr>
      </p:pic>
      <p:cxnSp>
        <p:nvCxnSpPr>
          <p:cNvPr id="141" name="Shape 141"/>
          <p:cNvCxnSpPr/>
          <p:nvPr/>
        </p:nvCxnSpPr>
        <p:spPr>
          <a:xfrm flipH="1">
            <a:off x="1935100" y="3682400"/>
            <a:ext cx="2211300" cy="572700"/>
          </a:xfrm>
          <a:prstGeom prst="straightConnector1">
            <a:avLst/>
          </a:prstGeom>
          <a:noFill/>
          <a:ln w="9525" cap="flat" cmpd="sng">
            <a:solidFill>
              <a:srgbClr val="FF0000"/>
            </a:solidFill>
            <a:prstDash val="solid"/>
            <a:round/>
            <a:headEnd type="none" w="lg" len="lg"/>
            <a:tailEnd type="triangle" w="lg" len="lg"/>
          </a:ln>
        </p:spPr>
      </p:cxnSp>
      <p:cxnSp>
        <p:nvCxnSpPr>
          <p:cNvPr id="142" name="Shape 142"/>
          <p:cNvCxnSpPr/>
          <p:nvPr/>
        </p:nvCxnSpPr>
        <p:spPr>
          <a:xfrm>
            <a:off x="5449550" y="3484950"/>
            <a:ext cx="918000" cy="483900"/>
          </a:xfrm>
          <a:prstGeom prst="straightConnector1">
            <a:avLst/>
          </a:prstGeom>
          <a:noFill/>
          <a:ln w="9525" cap="flat" cmpd="sng">
            <a:solidFill>
              <a:srgbClr val="FF0000"/>
            </a:solidFill>
            <a:prstDash val="solid"/>
            <a:round/>
            <a:headEnd type="none" w="lg" len="lg"/>
            <a:tailEnd type="triangle" w="lg" len="lg"/>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Shape 147"/>
          <p:cNvPicPr preferRelativeResize="0"/>
          <p:nvPr/>
        </p:nvPicPr>
        <p:blipFill rotWithShape="1">
          <a:blip r:embed="rId3">
            <a:alphaModFix/>
          </a:blip>
          <a:srcRect b="12640"/>
          <a:stretch/>
        </p:blipFill>
        <p:spPr>
          <a:xfrm>
            <a:off x="1189000" y="898375"/>
            <a:ext cx="3737299" cy="2211200"/>
          </a:xfrm>
          <a:prstGeom prst="rect">
            <a:avLst/>
          </a:prstGeom>
          <a:noFill/>
          <a:ln>
            <a:noFill/>
          </a:ln>
        </p:spPr>
      </p:pic>
      <p:sp>
        <p:nvSpPr>
          <p:cNvPr id="148" name="Shape 148"/>
          <p:cNvSpPr txBox="1"/>
          <p:nvPr/>
        </p:nvSpPr>
        <p:spPr>
          <a:xfrm>
            <a:off x="5489025" y="898375"/>
            <a:ext cx="3258000" cy="375300"/>
          </a:xfrm>
          <a:prstGeom prst="rect">
            <a:avLst/>
          </a:prstGeom>
          <a:noFill/>
          <a:ln>
            <a:noFill/>
          </a:ln>
        </p:spPr>
        <p:txBody>
          <a:bodyPr wrap="square" lIns="91425" tIns="91425" rIns="91425" bIns="91425" anchor="t" anchorCtr="0">
            <a:noAutofit/>
          </a:bodyPr>
          <a:lstStyle/>
          <a:p>
            <a:pPr lvl="0">
              <a:spcBef>
                <a:spcPts val="0"/>
              </a:spcBef>
              <a:buNone/>
            </a:pPr>
            <a:r>
              <a:rPr lang="en" sz="1800"/>
              <a:t>Create your Target Audience:</a:t>
            </a:r>
          </a:p>
          <a:p>
            <a:pPr lvl="0">
              <a:spcBef>
                <a:spcPts val="0"/>
              </a:spcBef>
              <a:buNone/>
            </a:pPr>
            <a:endParaRPr sz="1800"/>
          </a:p>
        </p:txBody>
      </p:sp>
      <p:sp>
        <p:nvSpPr>
          <p:cNvPr id="149" name="Shape 149"/>
          <p:cNvSpPr txBox="1"/>
          <p:nvPr/>
        </p:nvSpPr>
        <p:spPr>
          <a:xfrm>
            <a:off x="5350800" y="1382125"/>
            <a:ext cx="3139500" cy="1303200"/>
          </a:xfrm>
          <a:prstGeom prst="rect">
            <a:avLst/>
          </a:prstGeom>
          <a:noFill/>
          <a:ln>
            <a:noFill/>
          </a:ln>
        </p:spPr>
        <p:txBody>
          <a:bodyPr wrap="square" lIns="91425" tIns="91425" rIns="91425" bIns="91425" anchor="t" anchorCtr="0">
            <a:noAutofit/>
          </a:bodyPr>
          <a:lstStyle/>
          <a:p>
            <a:pPr lvl="0" rtl="0">
              <a:spcBef>
                <a:spcPts val="0"/>
              </a:spcBef>
              <a:buNone/>
            </a:pPr>
            <a:r>
              <a:rPr lang="en" sz="1200" b="1"/>
              <a:t>Who should see your Ad?</a:t>
            </a:r>
          </a:p>
          <a:p>
            <a:pPr lvl="0" rtl="0">
              <a:spcBef>
                <a:spcPts val="0"/>
              </a:spcBef>
              <a:buNone/>
            </a:pPr>
            <a:r>
              <a:rPr lang="en" sz="1200"/>
              <a:t>Is it near a golf course - Target Golfers</a:t>
            </a:r>
          </a:p>
          <a:p>
            <a:pPr lvl="0" rtl="0">
              <a:spcBef>
                <a:spcPts val="0"/>
              </a:spcBef>
              <a:buNone/>
            </a:pPr>
            <a:r>
              <a:rPr lang="en" sz="1200"/>
              <a:t>What about a Lake - Boat Owners</a:t>
            </a:r>
          </a:p>
          <a:p>
            <a:pPr lvl="0" rtl="0">
              <a:spcBef>
                <a:spcPts val="0"/>
              </a:spcBef>
              <a:buNone/>
            </a:pPr>
            <a:r>
              <a:rPr lang="en" sz="1200"/>
              <a:t>Near a great school - Families with Kids</a:t>
            </a:r>
          </a:p>
          <a:p>
            <a:pPr lvl="0">
              <a:spcBef>
                <a:spcPts val="0"/>
              </a:spcBef>
              <a:buNone/>
            </a:pPr>
            <a:r>
              <a:rPr lang="en" sz="1200"/>
              <a:t>Condo near downtown - Young &amp; Single</a:t>
            </a:r>
          </a:p>
        </p:txBody>
      </p:sp>
      <p:pic>
        <p:nvPicPr>
          <p:cNvPr id="150" name="Shape 150"/>
          <p:cNvPicPr preferRelativeResize="0"/>
          <p:nvPr/>
        </p:nvPicPr>
        <p:blipFill rotWithShape="1">
          <a:blip r:embed="rId4">
            <a:alphaModFix/>
          </a:blip>
          <a:srcRect b="11166"/>
          <a:stretch/>
        </p:blipFill>
        <p:spPr>
          <a:xfrm>
            <a:off x="448575" y="3212600"/>
            <a:ext cx="3494437" cy="1303200"/>
          </a:xfrm>
          <a:prstGeom prst="rect">
            <a:avLst/>
          </a:prstGeom>
          <a:noFill/>
          <a:ln>
            <a:noFill/>
          </a:ln>
        </p:spPr>
      </p:pic>
      <p:sp>
        <p:nvSpPr>
          <p:cNvPr id="151" name="Shape 151"/>
          <p:cNvSpPr txBox="1"/>
          <p:nvPr/>
        </p:nvSpPr>
        <p:spPr>
          <a:xfrm>
            <a:off x="4482050" y="3326975"/>
            <a:ext cx="3554100" cy="730500"/>
          </a:xfrm>
          <a:prstGeom prst="rect">
            <a:avLst/>
          </a:prstGeom>
          <a:noFill/>
          <a:ln>
            <a:noFill/>
          </a:ln>
        </p:spPr>
        <p:txBody>
          <a:bodyPr wrap="square" lIns="91425" tIns="91425" rIns="91425" bIns="91425" anchor="t" anchorCtr="0">
            <a:noAutofit/>
          </a:bodyPr>
          <a:lstStyle/>
          <a:p>
            <a:pPr lvl="0">
              <a:spcBef>
                <a:spcPts val="0"/>
              </a:spcBef>
              <a:buNone/>
            </a:pPr>
            <a:r>
              <a:rPr lang="en" dirty="0"/>
              <a:t>Also consider who you don’t want to see your Ad… “Other Agents.”</a:t>
            </a:r>
          </a:p>
        </p:txBody>
      </p:sp>
      <p:cxnSp>
        <p:nvCxnSpPr>
          <p:cNvPr id="152" name="Shape 152"/>
          <p:cNvCxnSpPr>
            <a:stCxn id="151" idx="2"/>
          </p:cNvCxnSpPr>
          <p:nvPr/>
        </p:nvCxnSpPr>
        <p:spPr>
          <a:xfrm rot="10800000">
            <a:off x="3998300" y="4057475"/>
            <a:ext cx="2260800" cy="0"/>
          </a:xfrm>
          <a:prstGeom prst="straightConnector1">
            <a:avLst/>
          </a:prstGeom>
          <a:noFill/>
          <a:ln w="9525" cap="flat" cmpd="sng">
            <a:solidFill>
              <a:srgbClr val="FF0000"/>
            </a:solidFill>
            <a:prstDash val="solid"/>
            <a:round/>
            <a:headEnd type="none" w="lg" len="lg"/>
            <a:tailEnd type="triangle" w="lg" len="lg"/>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p:nvPr/>
        </p:nvSpPr>
        <p:spPr>
          <a:xfrm>
            <a:off x="1461100" y="3267750"/>
            <a:ext cx="2828100" cy="770100"/>
          </a:xfrm>
          <a:prstGeom prst="rect">
            <a:avLst/>
          </a:prstGeom>
          <a:solidFill>
            <a:srgbClr val="C9DAF8"/>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58" name="Shape 158"/>
          <p:cNvSpPr/>
          <p:nvPr/>
        </p:nvSpPr>
        <p:spPr>
          <a:xfrm>
            <a:off x="454125" y="612075"/>
            <a:ext cx="3958800" cy="2004000"/>
          </a:xfrm>
          <a:prstGeom prst="rect">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pic>
        <p:nvPicPr>
          <p:cNvPr id="159" name="Shape 159"/>
          <p:cNvPicPr preferRelativeResize="0"/>
          <p:nvPr/>
        </p:nvPicPr>
        <p:blipFill rotWithShape="1">
          <a:blip r:embed="rId3">
            <a:alphaModFix/>
          </a:blip>
          <a:srcRect b="3100"/>
          <a:stretch/>
        </p:blipFill>
        <p:spPr>
          <a:xfrm>
            <a:off x="1031025" y="744750"/>
            <a:ext cx="2827999" cy="1387675"/>
          </a:xfrm>
          <a:prstGeom prst="rect">
            <a:avLst/>
          </a:prstGeom>
          <a:noFill/>
          <a:ln>
            <a:noFill/>
          </a:ln>
        </p:spPr>
      </p:pic>
      <p:pic>
        <p:nvPicPr>
          <p:cNvPr id="160" name="Shape 160"/>
          <p:cNvPicPr preferRelativeResize="0"/>
          <p:nvPr/>
        </p:nvPicPr>
        <p:blipFill rotWithShape="1">
          <a:blip r:embed="rId4">
            <a:alphaModFix/>
          </a:blip>
          <a:srcRect b="5829"/>
          <a:stretch/>
        </p:blipFill>
        <p:spPr>
          <a:xfrm>
            <a:off x="4613650" y="675625"/>
            <a:ext cx="3376200" cy="3510249"/>
          </a:xfrm>
          <a:prstGeom prst="rect">
            <a:avLst/>
          </a:prstGeom>
          <a:noFill/>
          <a:ln>
            <a:noFill/>
          </a:ln>
        </p:spPr>
      </p:pic>
      <p:sp>
        <p:nvSpPr>
          <p:cNvPr id="161" name="Shape 161"/>
          <p:cNvSpPr txBox="1"/>
          <p:nvPr/>
        </p:nvSpPr>
        <p:spPr>
          <a:xfrm>
            <a:off x="524875" y="2188800"/>
            <a:ext cx="3840300" cy="483900"/>
          </a:xfrm>
          <a:prstGeom prst="rect">
            <a:avLst/>
          </a:prstGeom>
          <a:noFill/>
          <a:ln>
            <a:noFill/>
          </a:ln>
        </p:spPr>
        <p:txBody>
          <a:bodyPr wrap="square" lIns="91425" tIns="91425" rIns="91425" bIns="91425" anchor="t" anchorCtr="0">
            <a:noAutofit/>
          </a:bodyPr>
          <a:lstStyle/>
          <a:p>
            <a:pPr lvl="0">
              <a:spcBef>
                <a:spcPts val="0"/>
              </a:spcBef>
              <a:buNone/>
            </a:pPr>
            <a:r>
              <a:rPr lang="en"/>
              <a:t>Consider saving your Audience for future use.</a:t>
            </a:r>
          </a:p>
        </p:txBody>
      </p:sp>
      <p:sp>
        <p:nvSpPr>
          <p:cNvPr id="162" name="Shape 162"/>
          <p:cNvSpPr txBox="1"/>
          <p:nvPr/>
        </p:nvSpPr>
        <p:spPr>
          <a:xfrm>
            <a:off x="1444750" y="3238175"/>
            <a:ext cx="2981400" cy="947700"/>
          </a:xfrm>
          <a:prstGeom prst="rect">
            <a:avLst/>
          </a:prstGeom>
          <a:noFill/>
          <a:ln>
            <a:noFill/>
          </a:ln>
        </p:spPr>
        <p:txBody>
          <a:bodyPr wrap="square" lIns="91425" tIns="91425" rIns="91425" bIns="91425" anchor="t" anchorCtr="0">
            <a:noAutofit/>
          </a:bodyPr>
          <a:lstStyle/>
          <a:p>
            <a:pPr lvl="0">
              <a:spcBef>
                <a:spcPts val="0"/>
              </a:spcBef>
              <a:buNone/>
            </a:pPr>
            <a:r>
              <a:rPr lang="en"/>
              <a:t>If you’re creating an Ad for the Facebook platform, choose only to show it to Facebook users.</a:t>
            </a:r>
          </a:p>
        </p:txBody>
      </p:sp>
      <p:cxnSp>
        <p:nvCxnSpPr>
          <p:cNvPr id="163" name="Shape 163"/>
          <p:cNvCxnSpPr/>
          <p:nvPr/>
        </p:nvCxnSpPr>
        <p:spPr>
          <a:xfrm>
            <a:off x="1444750" y="3238175"/>
            <a:ext cx="3629700" cy="0"/>
          </a:xfrm>
          <a:prstGeom prst="straightConnector1">
            <a:avLst/>
          </a:prstGeom>
          <a:noFill/>
          <a:ln w="38100" cap="flat" cmpd="sng">
            <a:solidFill>
              <a:srgbClr val="FF0000"/>
            </a:solidFill>
            <a:prstDash val="solid"/>
            <a:round/>
            <a:headEnd type="none" w="lg" len="lg"/>
            <a:tailEnd type="triangle" w="lg" len="lg"/>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p:nvPr/>
        </p:nvSpPr>
        <p:spPr>
          <a:xfrm>
            <a:off x="4788100" y="2951825"/>
            <a:ext cx="2655600" cy="878700"/>
          </a:xfrm>
          <a:prstGeom prst="rect">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pic>
        <p:nvPicPr>
          <p:cNvPr id="169" name="Shape 169"/>
          <p:cNvPicPr preferRelativeResize="0"/>
          <p:nvPr/>
        </p:nvPicPr>
        <p:blipFill rotWithShape="1">
          <a:blip r:embed="rId3">
            <a:alphaModFix/>
          </a:blip>
          <a:srcRect b="10112"/>
          <a:stretch/>
        </p:blipFill>
        <p:spPr>
          <a:xfrm>
            <a:off x="428825" y="823725"/>
            <a:ext cx="3763624" cy="3707699"/>
          </a:xfrm>
          <a:prstGeom prst="rect">
            <a:avLst/>
          </a:prstGeom>
          <a:noFill/>
          <a:ln>
            <a:noFill/>
          </a:ln>
        </p:spPr>
      </p:pic>
      <p:sp>
        <p:nvSpPr>
          <p:cNvPr id="170" name="Shape 170"/>
          <p:cNvSpPr txBox="1"/>
          <p:nvPr/>
        </p:nvSpPr>
        <p:spPr>
          <a:xfrm>
            <a:off x="4669625" y="1194525"/>
            <a:ext cx="2073300" cy="444300"/>
          </a:xfrm>
          <a:prstGeom prst="rect">
            <a:avLst/>
          </a:prstGeom>
          <a:noFill/>
          <a:ln>
            <a:noFill/>
          </a:ln>
        </p:spPr>
        <p:txBody>
          <a:bodyPr wrap="square" lIns="91425" tIns="91425" rIns="91425" bIns="91425" anchor="t" anchorCtr="0">
            <a:noAutofit/>
          </a:bodyPr>
          <a:lstStyle/>
          <a:p>
            <a:pPr lvl="0">
              <a:spcBef>
                <a:spcPts val="0"/>
              </a:spcBef>
              <a:buNone/>
            </a:pPr>
            <a:r>
              <a:rPr lang="en"/>
              <a:t>Determine Your Budget</a:t>
            </a:r>
          </a:p>
        </p:txBody>
      </p:sp>
      <p:cxnSp>
        <p:nvCxnSpPr>
          <p:cNvPr id="171" name="Shape 171"/>
          <p:cNvCxnSpPr/>
          <p:nvPr/>
        </p:nvCxnSpPr>
        <p:spPr>
          <a:xfrm rot="10800000">
            <a:off x="3771225" y="1416675"/>
            <a:ext cx="651600" cy="0"/>
          </a:xfrm>
          <a:prstGeom prst="straightConnector1">
            <a:avLst/>
          </a:prstGeom>
          <a:noFill/>
          <a:ln w="38100" cap="flat" cmpd="sng">
            <a:solidFill>
              <a:schemeClr val="dk2"/>
            </a:solidFill>
            <a:prstDash val="solid"/>
            <a:round/>
            <a:headEnd type="none" w="lg" len="lg"/>
            <a:tailEnd type="triangle" w="lg" len="lg"/>
          </a:ln>
        </p:spPr>
      </p:cxnSp>
      <p:sp>
        <p:nvSpPr>
          <p:cNvPr id="172" name="Shape 172"/>
          <p:cNvSpPr txBox="1"/>
          <p:nvPr/>
        </p:nvSpPr>
        <p:spPr>
          <a:xfrm>
            <a:off x="4827675" y="1416675"/>
            <a:ext cx="2872800" cy="1002000"/>
          </a:xfrm>
          <a:prstGeom prst="rect">
            <a:avLst/>
          </a:prstGeom>
          <a:noFill/>
          <a:ln>
            <a:noFill/>
          </a:ln>
        </p:spPr>
        <p:txBody>
          <a:bodyPr wrap="square" lIns="91425" tIns="91425" rIns="91425" bIns="91425" anchor="t" anchorCtr="0">
            <a:noAutofit/>
          </a:bodyPr>
          <a:lstStyle/>
          <a:p>
            <a:pPr lvl="0">
              <a:spcBef>
                <a:spcPts val="0"/>
              </a:spcBef>
              <a:buNone/>
            </a:pPr>
            <a:r>
              <a:rPr lang="en" sz="1100"/>
              <a:t>-Daily - ($/Day)</a:t>
            </a:r>
          </a:p>
          <a:p>
            <a:pPr lvl="0">
              <a:spcBef>
                <a:spcPts val="0"/>
              </a:spcBef>
              <a:buNone/>
            </a:pPr>
            <a:r>
              <a:rPr lang="en" sz="1100"/>
              <a:t>-Lifetime - (Total Amount You Will Spend)</a:t>
            </a:r>
          </a:p>
        </p:txBody>
      </p:sp>
      <p:sp>
        <p:nvSpPr>
          <p:cNvPr id="173" name="Shape 173"/>
          <p:cNvSpPr/>
          <p:nvPr/>
        </p:nvSpPr>
        <p:spPr>
          <a:xfrm>
            <a:off x="4304350" y="2537200"/>
            <a:ext cx="197400" cy="1796700"/>
          </a:xfrm>
          <a:prstGeom prst="upDown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74" name="Shape 174"/>
          <p:cNvSpPr txBox="1"/>
          <p:nvPr/>
        </p:nvSpPr>
        <p:spPr>
          <a:xfrm>
            <a:off x="4758450" y="2882650"/>
            <a:ext cx="2734500" cy="1105800"/>
          </a:xfrm>
          <a:prstGeom prst="rect">
            <a:avLst/>
          </a:prstGeom>
          <a:solidFill>
            <a:srgbClr val="C9DAF8"/>
          </a:solidFill>
          <a:ln>
            <a:noFill/>
          </a:ln>
        </p:spPr>
        <p:txBody>
          <a:bodyPr wrap="square" lIns="91425" tIns="91425" rIns="91425" bIns="91425" anchor="t" anchorCtr="0">
            <a:noAutofit/>
          </a:bodyPr>
          <a:lstStyle/>
          <a:p>
            <a:pPr lvl="0">
              <a:spcBef>
                <a:spcPts val="0"/>
              </a:spcBef>
              <a:buNone/>
            </a:pPr>
            <a:r>
              <a:rPr lang="en" sz="1200"/>
              <a:t>Advanced features that let you determine how much you will spend for your ad to be viewed, when you are charged and when your Ad runs?</a:t>
            </a: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493</Words>
  <Application>Microsoft Office PowerPoint</Application>
  <PresentationFormat>On-screen Show (16:9)</PresentationFormat>
  <Paragraphs>55</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Raleway</vt:lpstr>
      <vt:lpstr>Arial</vt:lpstr>
      <vt:lpstr>Lato</vt:lpstr>
      <vt:lpstr>Streamline</vt:lpstr>
      <vt:lpstr>Creating                   Ad’s  for Real Estate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Ad’s  for Real Estate</dc:title>
  <cp:lastModifiedBy>AJI Marketing</cp:lastModifiedBy>
  <cp:revision>1</cp:revision>
  <dcterms:modified xsi:type="dcterms:W3CDTF">2017-10-05T20:46:01Z</dcterms:modified>
</cp:coreProperties>
</file>