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72" r:id="rId3"/>
    <p:sldId id="260" r:id="rId4"/>
    <p:sldId id="271" r:id="rId5"/>
    <p:sldId id="270" r:id="rId6"/>
    <p:sldId id="274" r:id="rId7"/>
    <p:sldId id="259" r:id="rId8"/>
    <p:sldId id="278" r:id="rId9"/>
    <p:sldId id="280" r:id="rId10"/>
    <p:sldId id="281" r:id="rId11"/>
    <p:sldId id="276" r:id="rId12"/>
    <p:sldId id="279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43D"/>
    <a:srgbClr val="FFC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3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1961-7604-4220-A9EE-312656128647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5C112-2949-4614-B35A-49A8079A78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82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スタンバイスライド（プレゼン開始まで表示）</a:t>
            </a:r>
            <a:endParaRPr kumimoji="1" lang="en-US" altLang="ja-JP" dirty="0"/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5933-B6FC-4A1C-B6EB-73F367D5B9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598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5933-B6FC-4A1C-B6EB-73F367D5B95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814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スタンバイスライド（プレゼン開始まで表示）</a:t>
            </a:r>
            <a:endParaRPr kumimoji="1" lang="en-US" altLang="ja-JP" dirty="0"/>
          </a:p>
          <a:p>
            <a:r>
              <a:rPr kumimoji="1" lang="ja-JP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▼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5933-B6FC-4A1C-B6EB-73F367D5B95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143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3D2AD-0C66-428F-9E1E-C6F92AE26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9B4F3A7-8BFE-48EB-9FAC-8AF484E35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D58134-E458-4E6E-B158-90ECE1E5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7C0A6B-E54F-4EC6-B671-812C8EF8B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E1232B-D6A4-4B09-BBD5-1E3E7E26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49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35610A-8566-4D22-B248-A1AE89C6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BD554A-16B5-4BF8-8399-67EDB4699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59B3778-2DF8-484A-BEC0-911A461D5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D3F65E-2227-4795-922C-D84875D4A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93CCC5-A971-48FC-9F9D-0B7DFC1E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292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53045D-9994-44A5-BF72-93EBEE4F9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FEBFCC-8FEB-4C35-B80A-FF9374D996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275ED-6A40-43BC-AEBF-0C77684A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67AD8-5F3D-4E5E-9205-B9E2D147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9FA650-61EB-4388-A33C-9B3A74FA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ティファニーブルー">
    <p:bg>
      <p:bgPr>
        <a:solidFill>
          <a:srgbClr val="E834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94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54407-EA57-4FAF-9347-BEA4BF64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AA99E-EADB-4291-892D-DB1914659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D5F70BC-F8F7-4CC9-A46F-129A93BD4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40FBAB-26D3-444A-B96E-CBA6E8D85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214EB9-6E0A-4424-9EF3-3DCE3107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5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CB1DF1-7DAC-4753-A8FA-9DCF28EE9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5AD905-1373-451F-878B-7AD43DDF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91A66B-7659-4A59-82F0-6D720BE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872CF5-1FE2-4CBE-95AB-2FD99EAC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EF353A-7C8D-4DAE-8DCA-93DB52EA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67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4DFC9C-A8A9-4252-AD83-78E804E9B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9A0A22-B407-45F2-BF8A-3E8E44DE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BF24278-5C17-4127-8EF8-09DC72351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A9F596-394E-43D7-A647-D2E04B6E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C213AF-BFA3-491A-BEF9-2FB31E147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D39EB2-90D8-4A30-AF27-99C8DDD11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88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AE92D5-BFDB-48D8-A9C7-3661BC3BB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335956-FAB1-4B2C-A024-750B798A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FE81016-E4C2-455F-8C61-542ABCC73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3502F81-7C2F-44AE-AAD6-991A640AD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E6700E5-028A-42BB-863B-EAB4BC69F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F5D315E-5D41-45DE-B385-2F6A2B008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2590EB3-78D2-4684-A8D4-7ED56C87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B5B231-E65D-46FE-8932-664B339D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9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33DD33-F331-4719-93DD-0B1ACBBA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88871CF-7266-48CE-8FAA-AF0DE407E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249165-4575-4A6A-AA64-AF09CF2D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1AB8EC2-FEBE-464A-8FC0-3D013B3F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07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464CC0-1929-4D48-9799-AA0A58F8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727244-94D3-48C8-B8C6-86CAB3E58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C51613-FF41-460B-86AD-BC2FF691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4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E0E842-7A0E-485E-AB0A-960C38A42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0C9314-5B4D-4C23-A584-1A5F56629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02E7AD2-B950-472D-B4BE-95ADA3330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62357C8-A2C1-42B9-B979-408AB8E6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F02AC66-4569-4F98-9C30-553CD153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26857B-2F51-4AB8-81E0-B7A7B02D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964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8092A9-7D82-4481-8BBA-3801F62ED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582A0D-AED1-4FC5-84AE-F581B6F139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95620DB-2D93-4363-9336-C77865F68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ECE0DAA-A1E6-4AF7-A7B0-C81DE403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31E168-8917-4213-A87E-2533F18A5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74995F-FDB4-49A0-B4ED-A7CDE008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089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62ACF5-FCDB-449B-A055-E039B77E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0EABB1-9E16-4CA1-8FC7-D04A6493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9FB3E9-F257-4107-B600-DEF9E3FC5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A0F55-5BD5-4527-B33B-57A0636C8850}" type="datetimeFigureOut">
              <a:rPr kumimoji="1" lang="ja-JP" altLang="en-US" smtClean="0"/>
              <a:t>2021/6/28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8DA718-B0F6-4C48-9299-3F5C02205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7913B8-60A4-4A4E-AE83-9D7E463AE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EB8E-67CF-4A3C-9C84-C7F798AD66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337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11" Type="http://schemas.openxmlformats.org/officeDocument/2006/relationships/image" Target="../media/image1.png"/><Relationship Id="rId5" Type="http://schemas.openxmlformats.org/officeDocument/2006/relationships/image" Target="../media/image42.gif"/><Relationship Id="rId10" Type="http://schemas.openxmlformats.org/officeDocument/2006/relationships/image" Target="../media/image46.png"/><Relationship Id="rId4" Type="http://schemas.openxmlformats.org/officeDocument/2006/relationships/image" Target="../media/image41.svg"/><Relationship Id="rId9" Type="http://schemas.openxmlformats.org/officeDocument/2006/relationships/hyperlink" Target="https://www.cliple.net/trial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5" Type="http://schemas.openxmlformats.org/officeDocument/2006/relationships/image" Target="../media/image24.png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7DCA0A-ED30-41CB-B3C2-B413FDC19EE7}"/>
              </a:ext>
            </a:extLst>
          </p:cNvPr>
          <p:cNvSpPr txBox="1"/>
          <p:nvPr/>
        </p:nvSpPr>
        <p:spPr>
          <a:xfrm>
            <a:off x="1629168" y="1925621"/>
            <a:ext cx="8724507" cy="4489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説明</a:t>
            </a:r>
            <a:r>
              <a:rPr kumimoji="1"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事前にパワーポイントプラグインをインストールしてください。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MAC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では使用できません。（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Windows10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Office2016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で作成）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このスライドショーは自動で画面が切り替わります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クリックなどの操作をしても先には進みません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ESC</a:t>
            </a:r>
            <a:r>
              <a:rPr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キーで終了します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デモの内容</a:t>
            </a:r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】</a:t>
            </a:r>
            <a:endParaRPr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気象庁のサイトから防災情報を画像引用して表示しています</a:t>
            </a:r>
            <a:endPara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表示される画像の日時をご確認ください。</a:t>
            </a:r>
            <a:endParaRPr kumimoji="1" lang="en-US" altLang="ja-JP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D9B8250-EBFB-4FB6-BA76-1A15F12C7E0A}"/>
              </a:ext>
            </a:extLst>
          </p:cNvPr>
          <p:cNvSpPr txBox="1"/>
          <p:nvPr/>
        </p:nvSpPr>
        <p:spPr>
          <a:xfrm>
            <a:off x="8698737" y="85999"/>
            <a:ext cx="3493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【 15</a:t>
            </a:r>
            <a:r>
              <a:rPr lang="ja-JP" altLang="en-US" sz="1400" b="1" dirty="0">
                <a:solidFill>
                  <a:schemeClr val="bg1"/>
                </a:solidFill>
              </a:rPr>
              <a:t>秒経過すると次の画面に進みます</a:t>
            </a:r>
            <a:r>
              <a:rPr kumimoji="1" lang="en-US" altLang="ja-JP" sz="1400" b="1" dirty="0">
                <a:solidFill>
                  <a:schemeClr val="bg1"/>
                </a:solidFill>
              </a:rPr>
              <a:t>】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1112D3AD-E4F4-4E53-8B9A-3D0080914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9168" y="610520"/>
            <a:ext cx="6218621" cy="81050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D3BEE73-DAA3-4D7B-A323-3EDFE9413BDD}"/>
              </a:ext>
            </a:extLst>
          </p:cNvPr>
          <p:cNvSpPr txBox="1"/>
          <p:nvPr/>
        </p:nvSpPr>
        <p:spPr>
          <a:xfrm>
            <a:off x="8196549" y="106270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サンプルデータ</a:t>
            </a:r>
          </a:p>
        </p:txBody>
      </p:sp>
    </p:spTree>
    <p:extLst>
      <p:ext uri="{BB962C8B-B14F-4D97-AF65-F5344CB8AC3E}">
        <p14:creationId xmlns:p14="http://schemas.microsoft.com/office/powerpoint/2010/main" val="2636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reveal/>
      </p:transition>
    </mc:Choice>
    <mc:Fallback xmlns="">
      <p:transition spd="slow" advClick="0" advTm="15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D16AF7F-03A1-4465-A8CF-462865B6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688" y="2366863"/>
            <a:ext cx="3679115" cy="371853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7CD7040-8135-4964-AA9A-283E3F248533}"/>
              </a:ext>
            </a:extLst>
          </p:cNvPr>
          <p:cNvSpPr/>
          <p:nvPr/>
        </p:nvSpPr>
        <p:spPr>
          <a:xfrm>
            <a:off x="1075765" y="444500"/>
            <a:ext cx="10255623" cy="6081806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effectLst>
            <a:outerShdw blurRad="190500" dist="38100" dir="24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 descr="屋内, 座る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B3591AB1-9249-4EB2-AB47-843D5EF2B3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4"/>
          <a:stretch/>
        </p:blipFill>
        <p:spPr>
          <a:xfrm>
            <a:off x="1347823" y="970762"/>
            <a:ext cx="4659277" cy="5114634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69259F77-B838-466B-977F-FE905125CB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84902" y="1370163"/>
            <a:ext cx="4230364" cy="73359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BBFD00-197A-47DA-80CE-B88FDEDDD7BC}"/>
              </a:ext>
            </a:extLst>
          </p:cNvPr>
          <p:cNvSpPr txBox="1"/>
          <p:nvPr/>
        </p:nvSpPr>
        <p:spPr>
          <a:xfrm>
            <a:off x="6473462" y="2467967"/>
            <a:ext cx="4358501" cy="1719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画面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cliple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はパソコン画面の一部をショートカットキーとマウスドラッグだけでスクリーンショットをとって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にアップロードするアプリです。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CD90D7-2F82-4142-B58A-7E74B19D48B3}"/>
              </a:ext>
            </a:extLst>
          </p:cNvPr>
          <p:cNvSpPr txBox="1"/>
          <p:nvPr/>
        </p:nvSpPr>
        <p:spPr>
          <a:xfrm>
            <a:off x="3677461" y="77346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ほかにも、こんなアプリがあります</a:t>
            </a:r>
          </a:p>
        </p:txBody>
      </p:sp>
      <p:pic>
        <p:nvPicPr>
          <p:cNvPr id="25" name="図 2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DBDE62C1-3B40-4DDF-A06E-CC4CB767C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7" y="4460984"/>
            <a:ext cx="2473220" cy="400111"/>
          </a:xfrm>
          <a:prstGeom prst="rect">
            <a:avLst/>
          </a:prstGeom>
        </p:spPr>
      </p:pic>
      <p:pic>
        <p:nvPicPr>
          <p:cNvPr id="26" name="図 25" descr="黒い背景と白い文字&#10;&#10;自動的に生成された説明">
            <a:extLst>
              <a:ext uri="{FF2B5EF4-FFF2-40B4-BE49-F238E27FC236}">
                <a16:creationId xmlns:a16="http://schemas.microsoft.com/office/drawing/2014/main" id="{55C1686B-C0E4-49EC-9B6E-9BCF2CCA93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47" y="5159312"/>
            <a:ext cx="2473220" cy="1049681"/>
          </a:xfrm>
          <a:prstGeom prst="rect">
            <a:avLst/>
          </a:prstGeom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3C7A-0D76-42B8-870B-B15720D9F676}"/>
              </a:ext>
            </a:extLst>
          </p:cNvPr>
          <p:cNvSpPr/>
          <p:nvPr/>
        </p:nvSpPr>
        <p:spPr>
          <a:xfrm>
            <a:off x="9241310" y="751292"/>
            <a:ext cx="1294607" cy="4344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手動</a:t>
            </a:r>
          </a:p>
        </p:txBody>
      </p:sp>
    </p:spTree>
    <p:extLst>
      <p:ext uri="{BB962C8B-B14F-4D97-AF65-F5344CB8AC3E}">
        <p14:creationId xmlns:p14="http://schemas.microsoft.com/office/powerpoint/2010/main" val="2112564281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D16AF7F-03A1-4465-A8CF-462865B6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688" y="2366863"/>
            <a:ext cx="3679115" cy="371853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7CD7040-8135-4964-AA9A-283E3F248533}"/>
              </a:ext>
            </a:extLst>
          </p:cNvPr>
          <p:cNvSpPr/>
          <p:nvPr/>
        </p:nvSpPr>
        <p:spPr>
          <a:xfrm>
            <a:off x="1075765" y="444500"/>
            <a:ext cx="10255623" cy="6081806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effectLst>
            <a:outerShdw blurRad="190500" dist="38100" dir="24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69259F77-B838-466B-977F-FE905125C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84902" y="1445385"/>
            <a:ext cx="4230364" cy="583145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BBFD00-197A-47DA-80CE-B88FDEDDD7BC}"/>
              </a:ext>
            </a:extLst>
          </p:cNvPr>
          <p:cNvSpPr txBox="1"/>
          <p:nvPr/>
        </p:nvSpPr>
        <p:spPr>
          <a:xfrm>
            <a:off x="6473462" y="2467967"/>
            <a:ext cx="4358501" cy="296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エクセル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cliple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はエクセル内の指定したセルをスクリーンショットをとって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にアップロードするアプリです。エクセルを上書き保存するタイミングでスクリーンショットするので手間をかけずに、サイネージに表示する画像を変更できます。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CD90D7-2F82-4142-B58A-7E74B19D48B3}"/>
              </a:ext>
            </a:extLst>
          </p:cNvPr>
          <p:cNvSpPr txBox="1"/>
          <p:nvPr/>
        </p:nvSpPr>
        <p:spPr>
          <a:xfrm>
            <a:off x="3677461" y="773466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ほかにも、こんなアプリがあります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053C7A-0D76-42B8-870B-B15720D9F676}"/>
              </a:ext>
            </a:extLst>
          </p:cNvPr>
          <p:cNvSpPr/>
          <p:nvPr/>
        </p:nvSpPr>
        <p:spPr>
          <a:xfrm>
            <a:off x="9241310" y="751292"/>
            <a:ext cx="1294607" cy="4344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手動</a:t>
            </a:r>
          </a:p>
        </p:txBody>
      </p:sp>
      <p:pic>
        <p:nvPicPr>
          <p:cNvPr id="12" name="図 11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14356B2-7F1D-47F9-B906-6326A3D3C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037" y="1167055"/>
            <a:ext cx="4914815" cy="496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10737"/>
      </p:ext>
    </p:extLst>
  </p:cSld>
  <p:clrMapOvr>
    <a:masterClrMapping/>
  </p:clrMapOvr>
  <p:transition spd="slow" advClick="0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E83017-BF95-4F16-8988-EC744EE2F9AE}"/>
              </a:ext>
            </a:extLst>
          </p:cNvPr>
          <p:cNvSpPr/>
          <p:nvPr/>
        </p:nvSpPr>
        <p:spPr>
          <a:xfrm>
            <a:off x="0" y="4127500"/>
            <a:ext cx="12192000" cy="273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E8343D"/>
              </a:solidFill>
            </a:endParaRPr>
          </a:p>
        </p:txBody>
      </p: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83DF83B3-C3A4-434E-83B8-ACD56C6BA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780" y="29044"/>
            <a:ext cx="7848201" cy="397689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1FE4FA-4357-40A3-A77F-B672D9BB8C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497" y="5950348"/>
            <a:ext cx="1778193" cy="6017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9C90A5E-4EBF-4A32-9BD0-8A13BFD0A7B2}"/>
              </a:ext>
            </a:extLst>
          </p:cNvPr>
          <p:cNvSpPr txBox="1"/>
          <p:nvPr/>
        </p:nvSpPr>
        <p:spPr>
          <a:xfrm>
            <a:off x="8167255" y="6265597"/>
            <a:ext cx="1528584" cy="292388"/>
          </a:xfrm>
          <a:prstGeom prst="rect">
            <a:avLst/>
          </a:prstGeom>
          <a:noFill/>
        </p:spPr>
        <p:txBody>
          <a:bodyPr wrap="square" bIns="0" rtlCol="0">
            <a:spAutoFit/>
          </a:bodyPr>
          <a:lstStyle/>
          <a:p>
            <a:r>
              <a:rPr lang="en-US" altLang="ja-JP" sz="1600" b="1" dirty="0">
                <a:solidFill>
                  <a:schemeClr val="tx1">
                    <a:lumMod val="25000"/>
                  </a:schemeClr>
                </a:solidFill>
                <a:latin typeface="+mn-ea"/>
              </a:rPr>
              <a:t>Produced by</a:t>
            </a:r>
            <a:endParaRPr kumimoji="1" lang="ja-JP" altLang="en-US" sz="1600" b="1" dirty="0">
              <a:solidFill>
                <a:schemeClr val="tx1">
                  <a:lumMod val="25000"/>
                </a:schemeClr>
              </a:solidFill>
              <a:latin typeface="+mn-ea"/>
            </a:endParaRPr>
          </a:p>
        </p:txBody>
      </p:sp>
      <p:pic>
        <p:nvPicPr>
          <p:cNvPr id="11" name="図 10" descr="時計, メーター, 挿絵 が含まれている画像&#10;&#10;自動的に生成された説明">
            <a:extLst>
              <a:ext uri="{FF2B5EF4-FFF2-40B4-BE49-F238E27FC236}">
                <a16:creationId xmlns:a16="http://schemas.microsoft.com/office/drawing/2014/main" id="{DB4C8865-0935-4705-9132-94AF058F9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687" y="4561829"/>
            <a:ext cx="3299673" cy="774480"/>
          </a:xfrm>
          <a:prstGeom prst="rect">
            <a:avLst/>
          </a:prstGeom>
        </p:spPr>
      </p:pic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CDB913BE-A508-43F5-8D48-FBBBF1B15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9640" y="4375767"/>
            <a:ext cx="4288737" cy="960542"/>
          </a:xfrm>
          <a:prstGeom prst="rect">
            <a:avLst/>
          </a:prstGeom>
        </p:spPr>
      </p:pic>
      <p:sp>
        <p:nvSpPr>
          <p:cNvPr id="13" name="四角形: 角を丸くする 12">
            <a:hlinkClick r:id="rId9"/>
            <a:extLst>
              <a:ext uri="{FF2B5EF4-FFF2-40B4-BE49-F238E27FC236}">
                <a16:creationId xmlns:a16="http://schemas.microsoft.com/office/drawing/2014/main" id="{6E9FA746-A908-4CA7-8193-2E2DC1F9D4AB}"/>
              </a:ext>
            </a:extLst>
          </p:cNvPr>
          <p:cNvSpPr/>
          <p:nvPr/>
        </p:nvSpPr>
        <p:spPr>
          <a:xfrm>
            <a:off x="5465617" y="2019641"/>
            <a:ext cx="6382335" cy="1435100"/>
          </a:xfrm>
          <a:prstGeom prst="roundRect">
            <a:avLst/>
          </a:prstGeom>
          <a:solidFill>
            <a:srgbClr val="E8343D"/>
          </a:solidFill>
          <a:ln w="1905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tIns="0" bIns="144000" rtlCol="0" anchor="ctr"/>
          <a:lstStyle/>
          <a:p>
            <a:pPr algn="ctr">
              <a:lnSpc>
                <a:spcPts val="5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他のアプリもお試しください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２週間無料お試しはコチラ　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97D29DF-5D30-4E3F-ADC2-912AAB60A5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920">
            <a:off x="11036715" y="2871450"/>
            <a:ext cx="857338" cy="1000228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A2ABE7FF-F695-4F11-940D-5657B902D7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68788" y="628872"/>
            <a:ext cx="5793550" cy="75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68509"/>
      </p:ext>
    </p:extLst>
  </p:cSld>
  <p:clrMapOvr>
    <a:masterClrMapping/>
  </p:clrMapOvr>
  <p:transition spd="slow" advClick="0" advTm="20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CC9BB0E-5573-4D17-83EA-79397BA68562}"/>
              </a:ext>
            </a:extLst>
          </p:cNvPr>
          <p:cNvSpPr txBox="1"/>
          <p:nvPr/>
        </p:nvSpPr>
        <p:spPr>
          <a:xfrm>
            <a:off x="404754" y="337632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パワーポイントプラグイン</a:t>
            </a:r>
            <a:r>
              <a:rPr lang="ja-JP" altLang="en-US" sz="3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endParaRPr kumimoji="1" lang="ja-JP" altLang="en-US" sz="3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AE04EE4-7F95-412B-89FA-A4F171A5A1CC}"/>
              </a:ext>
            </a:extLst>
          </p:cNvPr>
          <p:cNvGrpSpPr/>
          <p:nvPr/>
        </p:nvGrpSpPr>
        <p:grpSpPr>
          <a:xfrm>
            <a:off x="2210761" y="4845218"/>
            <a:ext cx="9981238" cy="2012782"/>
            <a:chOff x="2210761" y="4845218"/>
            <a:chExt cx="9981238" cy="2012782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517AA71-2673-41D9-BBF9-FB5BCF83B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86200" y="5377402"/>
              <a:ext cx="8305799" cy="1480598"/>
            </a:xfrm>
            <a:prstGeom prst="rect">
              <a:avLst/>
            </a:prstGeom>
          </p:spPr>
        </p:pic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4DD84D18-CC31-4F7C-99D1-0A3144903D13}"/>
                </a:ext>
              </a:extLst>
            </p:cNvPr>
            <p:cNvSpPr txBox="1"/>
            <p:nvPr/>
          </p:nvSpPr>
          <p:spPr>
            <a:xfrm>
              <a:off x="2210761" y="4845218"/>
              <a:ext cx="8119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</a:rPr>
                <a:t>インストールするとメニューに「</a:t>
              </a:r>
              <a:r>
                <a:rPr lang="en-US" altLang="ja-JP" sz="2400" b="1" dirty="0">
                  <a:solidFill>
                    <a:schemeClr val="bg1"/>
                  </a:solidFill>
                </a:rPr>
                <a:t>Cliple</a:t>
              </a:r>
              <a:r>
                <a:rPr lang="ja-JP" altLang="en-US" sz="2400" b="1" dirty="0">
                  <a:solidFill>
                    <a:schemeClr val="bg1"/>
                  </a:solidFill>
                </a:rPr>
                <a:t>」が</a:t>
              </a:r>
              <a:r>
                <a:rPr kumimoji="1" lang="ja-JP" altLang="en-US" sz="2400" b="1" dirty="0">
                  <a:solidFill>
                    <a:schemeClr val="bg1"/>
                  </a:solidFill>
                </a:rPr>
                <a:t>表示されます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089B53-5894-4336-8668-9C86C4E81DBF}"/>
              </a:ext>
            </a:extLst>
          </p:cNvPr>
          <p:cNvSpPr txBox="1"/>
          <p:nvPr/>
        </p:nvSpPr>
        <p:spPr>
          <a:xfrm>
            <a:off x="1123508" y="1192193"/>
            <a:ext cx="4801314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クラウドストレージの</a:t>
            </a:r>
            <a:r>
              <a: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保存した画像をパワーポイントに</a:t>
            </a:r>
            <a:endParaRPr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リンク（</a:t>
            </a:r>
            <a:r>
              <a:rPr kumimoji="1"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）で貼り付けて</a:t>
            </a:r>
            <a:endParaRPr kumimoji="1"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自動で最新の画像に更新する</a:t>
            </a:r>
            <a:endParaRPr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アプリです</a:t>
            </a:r>
            <a:endParaRPr kumimoji="1" lang="en-US" altLang="ja-JP" sz="24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0520FC-0785-4687-BBFF-3114FCC9F303}"/>
              </a:ext>
            </a:extLst>
          </p:cNvPr>
          <p:cNvSpPr txBox="1"/>
          <p:nvPr/>
        </p:nvSpPr>
        <p:spPr>
          <a:xfrm>
            <a:off x="173152" y="5697476"/>
            <a:ext cx="35189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b="1" dirty="0">
                <a:solidFill>
                  <a:schemeClr val="bg1"/>
                </a:solidFill>
              </a:rPr>
              <a:t>例えば</a:t>
            </a:r>
            <a:endParaRPr lang="en-US" altLang="ja-JP" sz="2600" b="1" dirty="0">
              <a:solidFill>
                <a:schemeClr val="bg1"/>
              </a:solidFill>
            </a:endParaRPr>
          </a:p>
          <a:p>
            <a:r>
              <a:rPr lang="ja-JP" altLang="en-US" sz="2600" b="1" dirty="0">
                <a:solidFill>
                  <a:schemeClr val="bg1"/>
                </a:solidFill>
              </a:rPr>
              <a:t>防災情報に</a:t>
            </a:r>
            <a:r>
              <a:rPr kumimoji="1" lang="ja-JP" altLang="en-US" sz="2600" b="1" dirty="0">
                <a:solidFill>
                  <a:schemeClr val="bg1"/>
                </a:solidFill>
              </a:rPr>
              <a:t>使用すると</a:t>
            </a:r>
          </a:p>
        </p:txBody>
      </p:sp>
      <p:pic>
        <p:nvPicPr>
          <p:cNvPr id="13" name="図 12" descr="絵と文字の加工写真&#10;&#10;自動的に生成された説明">
            <a:extLst>
              <a:ext uri="{FF2B5EF4-FFF2-40B4-BE49-F238E27FC236}">
                <a16:creationId xmlns:a16="http://schemas.microsoft.com/office/drawing/2014/main" id="{83A03BEB-89E1-4249-A378-D19FF0221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803" y="894080"/>
            <a:ext cx="4186689" cy="3523797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6A0DB29-51BD-4AB9-8B04-A49C8856522D}"/>
              </a:ext>
            </a:extLst>
          </p:cNvPr>
          <p:cNvSpPr/>
          <p:nvPr/>
        </p:nvSpPr>
        <p:spPr>
          <a:xfrm>
            <a:off x="12191999" y="7340600"/>
            <a:ext cx="48260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06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2000">
        <p:blinds dir="vert"/>
      </p:transition>
    </mc:Choice>
    <mc:Fallback xmlns="">
      <p:transition spd="slow" advClick="0" advTm="1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図 54">
            <a:extLst>
              <a:ext uri="{FF2B5EF4-FFF2-40B4-BE49-F238E27FC236}">
                <a16:creationId xmlns:a16="http://schemas.microsoft.com/office/drawing/2014/main" id="{30233587-10E8-4BE9-8567-32F62D8AE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78917" y="1660731"/>
            <a:ext cx="9214904" cy="5059887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3E4BC52-51FB-4498-9221-037403313D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6"/>
          <a:stretch/>
        </p:blipFill>
        <p:spPr>
          <a:xfrm>
            <a:off x="4662474" y="163001"/>
            <a:ext cx="2819426" cy="484699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683FF00-A4F8-4462-A501-DE36E9037CFE}"/>
              </a:ext>
            </a:extLst>
          </p:cNvPr>
          <p:cNvGrpSpPr/>
          <p:nvPr/>
        </p:nvGrpSpPr>
        <p:grpSpPr>
          <a:xfrm>
            <a:off x="0" y="1385265"/>
            <a:ext cx="12192001" cy="142875"/>
            <a:chOff x="0" y="1233794"/>
            <a:chExt cx="12192001" cy="14287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061FB0B-3443-4A08-BA32-CD2364F6A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" b="-1"/>
            <a:stretch/>
          </p:blipFill>
          <p:spPr>
            <a:xfrm>
              <a:off x="0" y="1233794"/>
              <a:ext cx="138112" cy="14287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8C684C7-8162-49F7-B7C0-D72BECA3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" y="1233794"/>
              <a:ext cx="276225" cy="14287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0C116C8-67D4-4247-88B1-694CE1ED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" y="1233794"/>
              <a:ext cx="276225" cy="14287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CB1BB64-C295-4FCB-B7AE-C0447279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7" y="1233794"/>
              <a:ext cx="276225" cy="14287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F1F1184-EF5D-4866-9558-69406FA0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1233794"/>
              <a:ext cx="276225" cy="14287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67A3850-2EFE-4B56-93BE-78CBDDC2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62" y="1233794"/>
              <a:ext cx="276225" cy="14287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57C32EE-A142-4422-BD2D-A7C9467C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92" y="1233794"/>
              <a:ext cx="276225" cy="1428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F9922B9-4224-4C5D-A175-723F464B4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222" y="1233794"/>
              <a:ext cx="276225" cy="14287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A633FE7-BF87-4BEB-A699-CD8CD182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57" y="1233794"/>
              <a:ext cx="276225" cy="14287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6BE7764-0FD0-481C-8665-6317591D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957" y="1233794"/>
              <a:ext cx="276225" cy="1428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A5FF74-C40C-43DA-8F5C-9A7FFABF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087" y="1233794"/>
              <a:ext cx="276225" cy="14287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EA319B5-525A-42DA-8BFD-6984F4BB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217" y="1233794"/>
              <a:ext cx="276225" cy="14287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2399B67-6965-4179-87A3-CC13F04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632" y="1233794"/>
              <a:ext cx="276225" cy="14287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03FEA1B-397B-46CE-BA7C-29DB29DC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332" y="1233794"/>
              <a:ext cx="276225" cy="142875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6000B42-2704-443A-8E14-C0AD1466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1233794"/>
              <a:ext cx="276225" cy="14287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5DFA9B5-A94B-4F5E-8D91-067BC57E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92" y="1233794"/>
              <a:ext cx="276225" cy="14287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7C51D31-CA1D-49A6-AC5F-03CA6325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17" y="1233794"/>
              <a:ext cx="276225" cy="14287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8AD0085-4AA1-4B04-B10C-1747CDDF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517" y="1233794"/>
              <a:ext cx="276225" cy="1428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2197503-3921-48D1-9A3E-0A03086B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47" y="1233794"/>
              <a:ext cx="276225" cy="1428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A046014-D211-4A07-A5AD-F2B94F72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77" y="1233794"/>
              <a:ext cx="276225" cy="14287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BC4D33B-C65F-4E1C-86E9-AAA425065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192" y="1233794"/>
              <a:ext cx="276225" cy="14287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69B45B26-26D8-447E-8DCA-64BD9528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92" y="1233794"/>
              <a:ext cx="276225" cy="14287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A39529D-4D92-4C23-96FC-A1B0331A3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22" y="1233794"/>
              <a:ext cx="276225" cy="14287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E200950-8702-4B86-8999-F220B951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152" y="1233794"/>
              <a:ext cx="276225" cy="14287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CD34733-8483-4B47-9808-040E5D2C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87" y="1233794"/>
              <a:ext cx="276225" cy="14287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92BF0428-2337-4538-BA4B-97923A5F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7" y="1233794"/>
              <a:ext cx="276225" cy="14287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63ED1B0-96D0-4D74-BDE8-BDD125B5B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17" y="1233794"/>
              <a:ext cx="276225" cy="14287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3D60C079-900B-4884-87E0-FE9441D6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147" y="1233794"/>
              <a:ext cx="276225" cy="14287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191675E8-1450-4A85-8501-78DB1D11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62" y="1233794"/>
              <a:ext cx="276225" cy="14287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B18C0E5-87EE-48F9-9D5B-E1D2A34E0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262" y="1233794"/>
              <a:ext cx="276225" cy="14287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B781C7F3-E503-4371-9595-62A3BD19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92" y="1233794"/>
              <a:ext cx="276225" cy="142875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87812BC-6DE9-4EF9-BBC0-A92B813A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522" y="1233794"/>
              <a:ext cx="276225" cy="14287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0381328-E257-421A-A532-B7A03C8C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747" y="1233794"/>
              <a:ext cx="276225" cy="14287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73874B0D-B2C5-402D-86FC-5C9659D7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447" y="1233794"/>
              <a:ext cx="276225" cy="14287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E5EA0B3-C0D3-4AF0-B6C1-1A555E7B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577" y="1233794"/>
              <a:ext cx="276225" cy="142875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4C323EED-CA0D-4741-8B61-7B097E13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707" y="1233794"/>
              <a:ext cx="276225" cy="142875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CD4A1CC4-EC5C-45BC-85AC-2FB75551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122" y="1233794"/>
              <a:ext cx="276225" cy="142875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31A0D64F-53EF-4119-BB62-6FF9CC91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822" y="1233794"/>
              <a:ext cx="276225" cy="14287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833D9E2-89F4-42DA-B0D7-8CE11E61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952" y="1233794"/>
              <a:ext cx="276225" cy="14287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5552629-46C5-4905-B8AF-A42DF8B8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082" y="1233794"/>
              <a:ext cx="276225" cy="142875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E8A3AA6F-8ABB-484D-9508-80DD0ED7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17" y="1233794"/>
              <a:ext cx="276225" cy="14287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510A543E-498E-4D27-B9AC-D8B1568D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817" y="1233794"/>
              <a:ext cx="276225" cy="14287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1463F8D6-2E62-492D-9CEA-A08604C8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947" y="1233794"/>
              <a:ext cx="276225" cy="142875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EF0CD02-814F-475C-B509-70786DB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077" y="1233794"/>
              <a:ext cx="276225" cy="142875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779A1074-5CB4-483D-9EBC-6E6FB7A40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9309" b="-1"/>
            <a:stretch/>
          </p:blipFill>
          <p:spPr>
            <a:xfrm>
              <a:off x="11941493" y="1233794"/>
              <a:ext cx="250508" cy="142875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B53A66F-8BB4-4B3A-AE18-C94853536BC7}"/>
              </a:ext>
            </a:extLst>
          </p:cNvPr>
          <p:cNvSpPr txBox="1"/>
          <p:nvPr/>
        </p:nvSpPr>
        <p:spPr>
          <a:xfrm>
            <a:off x="8698737" y="85999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【 </a:t>
            </a:r>
            <a:r>
              <a:rPr lang="ja-JP" altLang="en-US" sz="1400" b="1" dirty="0"/>
              <a:t>しばらくすると次の画面に進みます</a:t>
            </a:r>
            <a:r>
              <a:rPr kumimoji="1" lang="en-US" altLang="ja-JP" sz="1400" b="1" dirty="0"/>
              <a:t>】</a:t>
            </a:r>
            <a:endParaRPr kumimoji="1" lang="ja-JP" altLang="en-US" sz="1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9FB57A-8CA9-4556-A3FA-D4B162C95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0157" y="586677"/>
            <a:ext cx="2127688" cy="859611"/>
          </a:xfrm>
          <a:prstGeom prst="rect">
            <a:avLst/>
          </a:prstGeom>
        </p:spPr>
      </p:pic>
      <p:sp>
        <p:nvSpPr>
          <p:cNvPr id="70" name="吹き出し: 角を丸めた四角形 69">
            <a:extLst>
              <a:ext uri="{FF2B5EF4-FFF2-40B4-BE49-F238E27FC236}">
                <a16:creationId xmlns:a16="http://schemas.microsoft.com/office/drawing/2014/main" id="{4A07F145-890C-420F-ACFE-167E4F23AECA}"/>
              </a:ext>
            </a:extLst>
          </p:cNvPr>
          <p:cNvSpPr/>
          <p:nvPr/>
        </p:nvSpPr>
        <p:spPr>
          <a:xfrm>
            <a:off x="6857999" y="2775506"/>
            <a:ext cx="4753378" cy="983166"/>
          </a:xfrm>
          <a:prstGeom prst="wedgeRoundRectCallout">
            <a:avLst>
              <a:gd name="adj1" fmla="val 15346"/>
              <a:gd name="adj2" fmla="val -1225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600"/>
              </a:lnSpc>
            </a:pPr>
            <a:r>
              <a:rPr lang="ja-JP" altLang="en-US" dirty="0">
                <a:solidFill>
                  <a:schemeClr val="tx1"/>
                </a:solidFill>
              </a:rPr>
              <a:t>これは画像を貼り付けた時点の情報です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>
              <a:lnSpc>
                <a:spcPts val="2600"/>
              </a:lnSpc>
            </a:pPr>
            <a:r>
              <a:rPr lang="ja-JP" altLang="en-US" dirty="0">
                <a:solidFill>
                  <a:schemeClr val="tx1"/>
                </a:solidFill>
              </a:rPr>
              <a:t>過去の日付であることを確認してください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7146F59C-8ABF-4068-8E4B-34B18B18BFA7}"/>
              </a:ext>
            </a:extLst>
          </p:cNvPr>
          <p:cNvSpPr/>
          <p:nvPr/>
        </p:nvSpPr>
        <p:spPr>
          <a:xfrm>
            <a:off x="266699" y="2076797"/>
            <a:ext cx="2927206" cy="1681875"/>
          </a:xfrm>
          <a:prstGeom prst="wedgeRoundRectCallout">
            <a:avLst>
              <a:gd name="adj1" fmla="val 59668"/>
              <a:gd name="adj2" fmla="val -233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気象庁が提供しているレーダー・ナウキャスト</a:t>
            </a:r>
            <a:r>
              <a:rPr lang="en-US" altLang="ja-JP" dirty="0">
                <a:solidFill>
                  <a:schemeClr val="tx1"/>
                </a:solidFill>
              </a:rPr>
              <a:t>(</a:t>
            </a:r>
            <a:r>
              <a:rPr lang="ja-JP" altLang="en-US" dirty="0">
                <a:solidFill>
                  <a:schemeClr val="tx1"/>
                </a:solidFill>
              </a:rPr>
              <a:t>降水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  <a:r>
              <a:rPr lang="ja-JP" altLang="en-US" dirty="0">
                <a:solidFill>
                  <a:schemeClr val="tx1"/>
                </a:solidFill>
              </a:rPr>
              <a:t>です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9DE4AFCD-E756-4CCF-98B5-1A5A7DE6EC67}"/>
              </a:ext>
            </a:extLst>
          </p:cNvPr>
          <p:cNvSpPr/>
          <p:nvPr/>
        </p:nvSpPr>
        <p:spPr>
          <a:xfrm>
            <a:off x="12191999" y="7340600"/>
            <a:ext cx="48260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90275"/>
      </p:ext>
    </p:extLst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1" grpId="0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AA67DDD9-DCE4-4594-856E-D3F2383AD534}"/>
              </a:ext>
            </a:extLst>
          </p:cNvPr>
          <p:cNvSpPr txBox="1"/>
          <p:nvPr/>
        </p:nvSpPr>
        <p:spPr>
          <a:xfrm>
            <a:off x="1412342" y="2159421"/>
            <a:ext cx="936043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次のページに前ページと同じ気象庁の降水情報を貼り付けています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その画像が入れ替わる瞬間をお見せします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右上の時刻表示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にご注目ください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8" name="Picture 4" descr="[フリーイラスト素材] クリップアート, 人体 / 体の部位, 目 / 眼, 白黒 ID:201310201000">
            <a:extLst>
              <a:ext uri="{FF2B5EF4-FFF2-40B4-BE49-F238E27FC236}">
                <a16:creationId xmlns:a16="http://schemas.microsoft.com/office/drawing/2014/main" id="{773A36B8-4058-42E7-85B5-71A6A7AB7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4583"/>
          <a:stretch/>
        </p:blipFill>
        <p:spPr bwMode="auto">
          <a:xfrm>
            <a:off x="5266371" y="4072000"/>
            <a:ext cx="1324928" cy="68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ECD61A81-ABF1-4A1C-8D0F-CDF3A67315CA}"/>
              </a:ext>
            </a:extLst>
          </p:cNvPr>
          <p:cNvGrpSpPr/>
          <p:nvPr/>
        </p:nvGrpSpPr>
        <p:grpSpPr>
          <a:xfrm>
            <a:off x="0" y="1385265"/>
            <a:ext cx="12192001" cy="142875"/>
            <a:chOff x="0" y="1233794"/>
            <a:chExt cx="12192001" cy="142875"/>
          </a:xfrm>
        </p:grpSpPr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9912D64C-667D-4101-8E0D-746EDE3DF0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" b="-1"/>
            <a:stretch/>
          </p:blipFill>
          <p:spPr>
            <a:xfrm>
              <a:off x="0" y="1233794"/>
              <a:ext cx="138112" cy="1428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E54394C-E009-45A4-95D2-D4D174A80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" y="1233794"/>
              <a:ext cx="276225" cy="14287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7D838B8-FD5B-4964-8D7B-1E9E5F86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" y="1233794"/>
              <a:ext cx="276225" cy="14287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7E0CCB2-E523-4480-9674-D156E21AB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7" y="1233794"/>
              <a:ext cx="276225" cy="1428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D7E7BD39-F907-4D3F-BA16-3DD3EA817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1233794"/>
              <a:ext cx="276225" cy="14287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4CD24053-1136-4ACB-9480-EBE8EEE45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62" y="1233794"/>
              <a:ext cx="276225" cy="14287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45FBFB1-D2D6-4C40-A884-062C3827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92" y="1233794"/>
              <a:ext cx="276225" cy="14287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95A9566E-AE0F-438D-BCD1-A6F77891A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222" y="1233794"/>
              <a:ext cx="276225" cy="142875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603D8DAE-5E23-448A-B58D-5FBA0BE43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57" y="1233794"/>
              <a:ext cx="276225" cy="14287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523EEE49-A418-484E-AAF2-13517822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957" y="1233794"/>
              <a:ext cx="276225" cy="14287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C2CBA1B-7BAB-425B-B83A-04233C4B3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087" y="1233794"/>
              <a:ext cx="276225" cy="14287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CD8DA2C1-71E6-4CE9-B06C-A209EAC5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217" y="1233794"/>
              <a:ext cx="276225" cy="1428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9E03257F-9E8D-45F9-8894-E0F17DEE7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632" y="1233794"/>
              <a:ext cx="276225" cy="1428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5CB93AB3-44D3-4341-B3F9-3B068DD9C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332" y="1233794"/>
              <a:ext cx="276225" cy="14287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014D960-94E1-4DD1-B987-FB0E6AECF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1233794"/>
              <a:ext cx="276225" cy="14287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CE8424C8-9732-4F49-A31A-ED0976732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92" y="1233794"/>
              <a:ext cx="276225" cy="14287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1CFB728-E8D9-4223-BAFC-2C888F1F2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17" y="1233794"/>
              <a:ext cx="276225" cy="14287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B1248570-E72D-42BE-8D8D-E79A8F819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517" y="1233794"/>
              <a:ext cx="276225" cy="14287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B6717AA2-CF8F-4D9A-8E63-82F7F36E6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47" y="1233794"/>
              <a:ext cx="276225" cy="14287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38D81B2E-8A6F-497D-AE60-2255EE6B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77" y="1233794"/>
              <a:ext cx="276225" cy="14287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D799198-D429-4C1C-8976-D5FBB3B6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192" y="1233794"/>
              <a:ext cx="276225" cy="14287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E0209EEB-8435-46EC-979B-4C6633DEC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92" y="1233794"/>
              <a:ext cx="276225" cy="14287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9589CF86-1CFA-448D-97AE-DD23B889E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22" y="1233794"/>
              <a:ext cx="276225" cy="14287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AEFA69B-E4DF-44E1-8397-0D38560E3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152" y="1233794"/>
              <a:ext cx="276225" cy="14287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495D42B3-FCA0-455A-AF64-26A2D3A80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87" y="1233794"/>
              <a:ext cx="276225" cy="142875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EB1AB46-0A96-4A44-8091-0AAAF71C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7" y="1233794"/>
              <a:ext cx="276225" cy="142875"/>
            </a:xfrm>
            <a:prstGeom prst="rect">
              <a:avLst/>
            </a:prstGeom>
          </p:spPr>
        </p:pic>
        <p:pic>
          <p:nvPicPr>
            <p:cNvPr id="40" name="図 39">
              <a:extLst>
                <a:ext uri="{FF2B5EF4-FFF2-40B4-BE49-F238E27FC236}">
                  <a16:creationId xmlns:a16="http://schemas.microsoft.com/office/drawing/2014/main" id="{044ED2CB-F754-47C1-A16D-B6E4DA935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17" y="1233794"/>
              <a:ext cx="276225" cy="142875"/>
            </a:xfrm>
            <a:prstGeom prst="rect">
              <a:avLst/>
            </a:prstGeom>
          </p:spPr>
        </p:pic>
        <p:pic>
          <p:nvPicPr>
            <p:cNvPr id="41" name="図 40">
              <a:extLst>
                <a:ext uri="{FF2B5EF4-FFF2-40B4-BE49-F238E27FC236}">
                  <a16:creationId xmlns:a16="http://schemas.microsoft.com/office/drawing/2014/main" id="{FC33CDC2-D298-4E03-A724-1CB277173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147" y="1233794"/>
              <a:ext cx="276225" cy="142875"/>
            </a:xfrm>
            <a:prstGeom prst="rect">
              <a:avLst/>
            </a:prstGeom>
          </p:spPr>
        </p:pic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E4D3C309-A203-43DB-BA87-CC6F56A1D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62" y="1233794"/>
              <a:ext cx="276225" cy="142875"/>
            </a:xfrm>
            <a:prstGeom prst="rect">
              <a:avLst/>
            </a:prstGeom>
          </p:spPr>
        </p:pic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CDA20AD6-C17A-45A5-9023-21698B74D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262" y="1233794"/>
              <a:ext cx="276225" cy="142875"/>
            </a:xfrm>
            <a:prstGeom prst="rect">
              <a:avLst/>
            </a:prstGeom>
          </p:spPr>
        </p:pic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56C6A46F-FCC1-4E43-B428-E73B6C1591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92" y="1233794"/>
              <a:ext cx="276225" cy="142875"/>
            </a:xfrm>
            <a:prstGeom prst="rect">
              <a:avLst/>
            </a:prstGeom>
          </p:spPr>
        </p:pic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81582485-9750-45A1-9FCC-A0F8C855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522" y="1233794"/>
              <a:ext cx="276225" cy="142875"/>
            </a:xfrm>
            <a:prstGeom prst="rect">
              <a:avLst/>
            </a:prstGeom>
          </p:spPr>
        </p:pic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AECF7CC8-DBD7-4B3F-ACBC-9D51E2EA3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747" y="1233794"/>
              <a:ext cx="276225" cy="142875"/>
            </a:xfrm>
            <a:prstGeom prst="rect">
              <a:avLst/>
            </a:prstGeom>
          </p:spPr>
        </p:pic>
        <p:pic>
          <p:nvPicPr>
            <p:cNvPr id="47" name="図 46">
              <a:extLst>
                <a:ext uri="{FF2B5EF4-FFF2-40B4-BE49-F238E27FC236}">
                  <a16:creationId xmlns:a16="http://schemas.microsoft.com/office/drawing/2014/main" id="{7058E249-8883-4926-9C1B-FD07408F7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447" y="1233794"/>
              <a:ext cx="276225" cy="142875"/>
            </a:xfrm>
            <a:prstGeom prst="rect">
              <a:avLst/>
            </a:prstGeom>
          </p:spPr>
        </p:pic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0F1D562B-C1FD-4630-98B2-FA4B5D9C0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577" y="1233794"/>
              <a:ext cx="276225" cy="142875"/>
            </a:xfrm>
            <a:prstGeom prst="rect">
              <a:avLst/>
            </a:prstGeom>
          </p:spPr>
        </p:pic>
        <p:pic>
          <p:nvPicPr>
            <p:cNvPr id="49" name="図 48">
              <a:extLst>
                <a:ext uri="{FF2B5EF4-FFF2-40B4-BE49-F238E27FC236}">
                  <a16:creationId xmlns:a16="http://schemas.microsoft.com/office/drawing/2014/main" id="{EB26B00B-6C31-4895-A778-8795A53E1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707" y="1233794"/>
              <a:ext cx="276225" cy="142875"/>
            </a:xfrm>
            <a:prstGeom prst="rect">
              <a:avLst/>
            </a:prstGeom>
          </p:spPr>
        </p:pic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CBA841D2-9B17-48B0-A28D-F301BBDCC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122" y="1233794"/>
              <a:ext cx="276225" cy="142875"/>
            </a:xfrm>
            <a:prstGeom prst="rect">
              <a:avLst/>
            </a:prstGeom>
          </p:spPr>
        </p:pic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2F7D23F4-983B-4755-9BF3-B2349912A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822" y="1233794"/>
              <a:ext cx="276225" cy="142875"/>
            </a:xfrm>
            <a:prstGeom prst="rect">
              <a:avLst/>
            </a:prstGeom>
          </p:spPr>
        </p:pic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684A3731-56B0-4A30-8382-D795C3C5C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952" y="1233794"/>
              <a:ext cx="276225" cy="142875"/>
            </a:xfrm>
            <a:prstGeom prst="rect">
              <a:avLst/>
            </a:prstGeom>
          </p:spPr>
        </p:pic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FBFF4776-3F4B-4055-942A-D88654758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082" y="1233794"/>
              <a:ext cx="276225" cy="142875"/>
            </a:xfrm>
            <a:prstGeom prst="rect">
              <a:avLst/>
            </a:prstGeom>
          </p:spPr>
        </p:pic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BA95BA42-2EE4-4DEB-9CD6-0A7F6B268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17" y="1233794"/>
              <a:ext cx="276225" cy="142875"/>
            </a:xfrm>
            <a:prstGeom prst="rect">
              <a:avLst/>
            </a:prstGeom>
          </p:spPr>
        </p:pic>
        <p:pic>
          <p:nvPicPr>
            <p:cNvPr id="55" name="図 54">
              <a:extLst>
                <a:ext uri="{FF2B5EF4-FFF2-40B4-BE49-F238E27FC236}">
                  <a16:creationId xmlns:a16="http://schemas.microsoft.com/office/drawing/2014/main" id="{48BE1330-4D1E-46E3-A744-7C80BB6B1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817" y="1233794"/>
              <a:ext cx="276225" cy="14287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9D3F2585-9833-4744-8F8F-0940EE311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947" y="1233794"/>
              <a:ext cx="276225" cy="14287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A03654E3-B285-4F6E-9615-40F9E26C1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077" y="1233794"/>
              <a:ext cx="276225" cy="14287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028495E9-CE00-4AEC-B4DC-BEB234D3AF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9309" b="-1"/>
            <a:stretch/>
          </p:blipFill>
          <p:spPr>
            <a:xfrm>
              <a:off x="11941493" y="1233794"/>
              <a:ext cx="250508" cy="142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2760191"/>
      </p:ext>
    </p:extLst>
  </p:cSld>
  <p:clrMapOvr>
    <a:masterClrMapping/>
  </p:clrMapOvr>
  <p:transition spd="slow" advClick="0" advTm="5000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 descr="Webcliple:https://app.box.com/shared/static/x8lf0t5sg9xywpv3gnm5b557l1kpcs45.jpg">
            <a:extLst>
              <a:ext uri="{FF2B5EF4-FFF2-40B4-BE49-F238E27FC236}">
                <a16:creationId xmlns:a16="http://schemas.microsoft.com/office/drawing/2014/main" id="{AD8C709C-7C95-4219-AB4C-15F03603074F}"/>
              </a:ext>
            </a:extLst>
          </p:cNvPr>
          <p:cNvSpPr/>
          <p:nvPr/>
        </p:nvSpPr>
        <p:spPr>
          <a:xfrm>
            <a:off x="1336357" y="1617098"/>
            <a:ext cx="9505950" cy="521832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3E4BC52-51FB-4498-9221-037403313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6"/>
          <a:stretch/>
        </p:blipFill>
        <p:spPr>
          <a:xfrm>
            <a:off x="4662474" y="163001"/>
            <a:ext cx="2819426" cy="484699"/>
          </a:xfrm>
          <a:prstGeom prst="rect">
            <a:avLst/>
          </a:prstGeom>
        </p:spPr>
      </p:pic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683FF00-A4F8-4462-A501-DE36E9037CFE}"/>
              </a:ext>
            </a:extLst>
          </p:cNvPr>
          <p:cNvGrpSpPr/>
          <p:nvPr/>
        </p:nvGrpSpPr>
        <p:grpSpPr>
          <a:xfrm>
            <a:off x="0" y="1385265"/>
            <a:ext cx="12192001" cy="142875"/>
            <a:chOff x="0" y="1233794"/>
            <a:chExt cx="12192001" cy="14287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061FB0B-3443-4A08-BA32-CD2364F6A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" b="-1"/>
            <a:stretch/>
          </p:blipFill>
          <p:spPr>
            <a:xfrm>
              <a:off x="0" y="1233794"/>
              <a:ext cx="138112" cy="14287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8C684C7-8162-49F7-B7C0-D72BECA3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" y="1233794"/>
              <a:ext cx="276225" cy="14287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0C116C8-67D4-4247-88B1-694CE1ED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" y="1233794"/>
              <a:ext cx="276225" cy="14287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CB1BB64-C295-4FCB-B7AE-C0447279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7" y="1233794"/>
              <a:ext cx="276225" cy="14287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F1F1184-EF5D-4866-9558-69406FA0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1233794"/>
              <a:ext cx="276225" cy="14287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67A3850-2EFE-4B56-93BE-78CBDDC2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62" y="1233794"/>
              <a:ext cx="276225" cy="14287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57C32EE-A142-4422-BD2D-A7C9467C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92" y="1233794"/>
              <a:ext cx="276225" cy="1428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F9922B9-4224-4C5D-A175-723F464B4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222" y="1233794"/>
              <a:ext cx="276225" cy="14287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A633FE7-BF87-4BEB-A699-CD8CD182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57" y="1233794"/>
              <a:ext cx="276225" cy="14287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6BE7764-0FD0-481C-8665-6317591D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957" y="1233794"/>
              <a:ext cx="276225" cy="1428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A5FF74-C40C-43DA-8F5C-9A7FFABF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087" y="1233794"/>
              <a:ext cx="276225" cy="14287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EA319B5-525A-42DA-8BFD-6984F4BB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217" y="1233794"/>
              <a:ext cx="276225" cy="14287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2399B67-6965-4179-87A3-CC13F04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632" y="1233794"/>
              <a:ext cx="276225" cy="14287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03FEA1B-397B-46CE-BA7C-29DB29DC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332" y="1233794"/>
              <a:ext cx="276225" cy="142875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6000B42-2704-443A-8E14-C0AD1466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1233794"/>
              <a:ext cx="276225" cy="14287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5DFA9B5-A94B-4F5E-8D91-067BC57E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92" y="1233794"/>
              <a:ext cx="276225" cy="14287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7C51D31-CA1D-49A6-AC5F-03CA6325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17" y="1233794"/>
              <a:ext cx="276225" cy="14287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8AD0085-4AA1-4B04-B10C-1747CDDF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517" y="1233794"/>
              <a:ext cx="276225" cy="1428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2197503-3921-48D1-9A3E-0A03086B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47" y="1233794"/>
              <a:ext cx="276225" cy="1428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A046014-D211-4A07-A5AD-F2B94F72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77" y="1233794"/>
              <a:ext cx="276225" cy="14287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BC4D33B-C65F-4E1C-86E9-AAA425065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192" y="1233794"/>
              <a:ext cx="276225" cy="14287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69B45B26-26D8-447E-8DCA-64BD9528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92" y="1233794"/>
              <a:ext cx="276225" cy="14287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A39529D-4D92-4C23-96FC-A1B0331A3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22" y="1233794"/>
              <a:ext cx="276225" cy="14287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E200950-8702-4B86-8999-F220B951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152" y="1233794"/>
              <a:ext cx="276225" cy="14287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CD34733-8483-4B47-9808-040E5D2C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87" y="1233794"/>
              <a:ext cx="276225" cy="14287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92BF0428-2337-4538-BA4B-97923A5F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7" y="1233794"/>
              <a:ext cx="276225" cy="14287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63ED1B0-96D0-4D74-BDE8-BDD125B5B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17" y="1233794"/>
              <a:ext cx="276225" cy="14287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3D60C079-900B-4884-87E0-FE9441D6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147" y="1233794"/>
              <a:ext cx="276225" cy="14287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191675E8-1450-4A85-8501-78DB1D11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62" y="1233794"/>
              <a:ext cx="276225" cy="14287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B18C0E5-87EE-48F9-9D5B-E1D2A34E0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262" y="1233794"/>
              <a:ext cx="276225" cy="14287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B781C7F3-E503-4371-9595-62A3BD19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92" y="1233794"/>
              <a:ext cx="276225" cy="142875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87812BC-6DE9-4EF9-BBC0-A92B813A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522" y="1233794"/>
              <a:ext cx="276225" cy="14287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0381328-E257-421A-A532-B7A03C8C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747" y="1233794"/>
              <a:ext cx="276225" cy="14287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73874B0D-B2C5-402D-86FC-5C9659D7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447" y="1233794"/>
              <a:ext cx="276225" cy="14287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E5EA0B3-C0D3-4AF0-B6C1-1A555E7B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577" y="1233794"/>
              <a:ext cx="276225" cy="142875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4C323EED-CA0D-4741-8B61-7B097E13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707" y="1233794"/>
              <a:ext cx="276225" cy="142875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CD4A1CC4-EC5C-45BC-85AC-2FB75551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122" y="1233794"/>
              <a:ext cx="276225" cy="142875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31A0D64F-53EF-4119-BB62-6FF9CC91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822" y="1233794"/>
              <a:ext cx="276225" cy="14287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833D9E2-89F4-42DA-B0D7-8CE11E61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952" y="1233794"/>
              <a:ext cx="276225" cy="14287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5552629-46C5-4905-B8AF-A42DF8B8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082" y="1233794"/>
              <a:ext cx="276225" cy="142875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E8A3AA6F-8ABB-484D-9508-80DD0ED7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17" y="1233794"/>
              <a:ext cx="276225" cy="14287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510A543E-498E-4D27-B9AC-D8B1568D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817" y="1233794"/>
              <a:ext cx="276225" cy="14287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1463F8D6-2E62-492D-9CEA-A08604C8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947" y="1233794"/>
              <a:ext cx="276225" cy="142875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EF0CD02-814F-475C-B509-70786DB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077" y="1233794"/>
              <a:ext cx="276225" cy="142875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779A1074-5CB4-483D-9EBC-6E6FB7A40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9309" b="-1"/>
            <a:stretch/>
          </p:blipFill>
          <p:spPr>
            <a:xfrm>
              <a:off x="11941493" y="1233794"/>
              <a:ext cx="250508" cy="142875"/>
            </a:xfrm>
            <a:prstGeom prst="rect">
              <a:avLst/>
            </a:prstGeom>
          </p:spPr>
        </p:pic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FB53A66F-8BB4-4B3A-AE18-C94853536BC7}"/>
              </a:ext>
            </a:extLst>
          </p:cNvPr>
          <p:cNvSpPr txBox="1"/>
          <p:nvPr/>
        </p:nvSpPr>
        <p:spPr>
          <a:xfrm>
            <a:off x="8698737" y="85999"/>
            <a:ext cx="3467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【 </a:t>
            </a:r>
            <a:r>
              <a:rPr lang="ja-JP" altLang="en-US" sz="1400" b="1" dirty="0"/>
              <a:t>しばらくすると次の画面に進みます</a:t>
            </a:r>
            <a:r>
              <a:rPr kumimoji="1" lang="en-US" altLang="ja-JP" sz="1400" b="1" dirty="0"/>
              <a:t>】</a:t>
            </a:r>
            <a:endParaRPr kumimoji="1" lang="ja-JP" altLang="en-US" sz="14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49FB57A-8CA9-4556-A3FA-D4B162C95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157" y="586677"/>
            <a:ext cx="2127688" cy="859611"/>
          </a:xfrm>
          <a:prstGeom prst="rect">
            <a:avLst/>
          </a:prstGeom>
        </p:spPr>
      </p:pic>
      <p:sp>
        <p:nvSpPr>
          <p:cNvPr id="41" name="吹き出し: 角を丸めた四角形 40">
            <a:extLst>
              <a:ext uri="{FF2B5EF4-FFF2-40B4-BE49-F238E27FC236}">
                <a16:creationId xmlns:a16="http://schemas.microsoft.com/office/drawing/2014/main" id="{7146F59C-8ABF-4068-8E4B-34B18B18BFA7}"/>
              </a:ext>
            </a:extLst>
          </p:cNvPr>
          <p:cNvSpPr/>
          <p:nvPr/>
        </p:nvSpPr>
        <p:spPr>
          <a:xfrm>
            <a:off x="6591299" y="2751462"/>
            <a:ext cx="2555081" cy="1432366"/>
          </a:xfrm>
          <a:prstGeom prst="wedgeRoundRectCallout">
            <a:avLst>
              <a:gd name="adj1" fmla="val 65729"/>
              <a:gd name="adj2" fmla="val -9286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現時点の情報に</a:t>
            </a:r>
            <a:r>
              <a:rPr lang="ja-JP" altLang="en-US" dirty="0">
                <a:solidFill>
                  <a:schemeClr val="tx1"/>
                </a:solidFill>
              </a:rPr>
              <a:t>画像が更新されました</a:t>
            </a:r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F45B630-16D5-4376-9E86-D15A37596AB5}"/>
              </a:ext>
            </a:extLst>
          </p:cNvPr>
          <p:cNvSpPr txBox="1"/>
          <p:nvPr/>
        </p:nvSpPr>
        <p:spPr>
          <a:xfrm>
            <a:off x="6226792" y="6025101"/>
            <a:ext cx="31854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00" b="1" dirty="0">
                <a:solidFill>
                  <a:schemeClr val="bg1"/>
                </a:solidFill>
              </a:rPr>
              <a:t>しくみを説明します</a:t>
            </a:r>
            <a:endParaRPr kumimoji="1" lang="ja-JP" altLang="en-US" sz="2600" b="1" dirty="0">
              <a:solidFill>
                <a:schemeClr val="bg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B8417F59-C8EA-413D-8A8C-793E0D67E187}"/>
              </a:ext>
            </a:extLst>
          </p:cNvPr>
          <p:cNvSpPr/>
          <p:nvPr/>
        </p:nvSpPr>
        <p:spPr>
          <a:xfrm>
            <a:off x="12191999" y="7340600"/>
            <a:ext cx="482601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9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8000">
        <p:cut/>
      </p:transition>
    </mc:Choice>
    <mc:Fallback xmlns="">
      <p:transition advClick="0" advTm="8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CF25C89-4540-4844-A1E9-4E1974A8E804}"/>
              </a:ext>
            </a:extLst>
          </p:cNvPr>
          <p:cNvGrpSpPr/>
          <p:nvPr/>
        </p:nvGrpSpPr>
        <p:grpSpPr>
          <a:xfrm>
            <a:off x="7538224" y="627658"/>
            <a:ext cx="4354180" cy="3983477"/>
            <a:chOff x="6764726" y="1220163"/>
            <a:chExt cx="5797118" cy="5303567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98B7BA6-B65F-4E11-ADA0-22146A2BC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64726" y="2967429"/>
              <a:ext cx="5797118" cy="3556301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241C3BB6-179B-4F77-96FC-2055CE75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6256" y="1220163"/>
              <a:ext cx="4294688" cy="41756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36CF6F50-3416-48D5-8CE4-02F650F1F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4945" y="2275561"/>
              <a:ext cx="736630" cy="545633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A8D424F-1B73-4589-A0D5-BFE7D770B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2202" y="2275561"/>
              <a:ext cx="736629" cy="545633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22CC86E4-E5DF-4664-B951-90A552A09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2031" y="3407675"/>
              <a:ext cx="736629" cy="545633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2CF609F-CA37-4069-85D6-34EDFFA98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2202" y="3407675"/>
              <a:ext cx="736629" cy="545633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E8D5E796-4EB7-413F-A765-1F29A8C959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4945" y="3407675"/>
              <a:ext cx="736629" cy="545633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E92B8E3-2CFC-4132-B216-17F254A19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2031" y="4510760"/>
              <a:ext cx="736629" cy="545633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6333B86F-828F-44C4-85DE-E2E4960FE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72202" y="4510760"/>
              <a:ext cx="736629" cy="545633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B63D7C86-FCF2-42DC-BF72-39D9ECD8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34945" y="4510760"/>
              <a:ext cx="736629" cy="545633"/>
            </a:xfrm>
            <a:prstGeom prst="rect">
              <a:avLst/>
            </a:prstGeom>
          </p:spPr>
        </p:pic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489EBA2-6BFF-4E6C-BFB5-5DD8FAC447DA}"/>
              </a:ext>
            </a:extLst>
          </p:cNvPr>
          <p:cNvSpPr txBox="1"/>
          <p:nvPr/>
        </p:nvSpPr>
        <p:spPr>
          <a:xfrm>
            <a:off x="8182477" y="627658"/>
            <a:ext cx="546945" cy="261610"/>
          </a:xfrm>
          <a:prstGeom prst="rect">
            <a:avLst/>
          </a:prstGeom>
          <a:noFill/>
        </p:spPr>
        <p:txBody>
          <a:bodyPr wrap="none" bIns="0" rtlCol="0">
            <a:spAutoFit/>
          </a:bodyPr>
          <a:lstStyle/>
          <a:p>
            <a:r>
              <a:rPr kumimoji="1"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endParaRPr kumimoji="1"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8E456FB-F52E-4C38-AA00-CC011E33F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1026" y="1141152"/>
            <a:ext cx="907370" cy="8965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D78CE85-326E-4930-905D-61C187FB7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2513" y="942338"/>
            <a:ext cx="1445181" cy="142797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D686C99-95B9-4A7A-B271-392839E9A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521" y="494380"/>
            <a:ext cx="4347675" cy="3269545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54B479F-1107-48E4-A407-1A86D0ADA6C5}"/>
              </a:ext>
            </a:extLst>
          </p:cNvPr>
          <p:cNvSpPr txBox="1"/>
          <p:nvPr/>
        </p:nvSpPr>
        <p:spPr>
          <a:xfrm>
            <a:off x="287521" y="32775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気象庁のサイト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16C788E-58B8-42B6-B88B-6657A3317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4791" y="1256249"/>
            <a:ext cx="2868019" cy="184295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6BC4AC9-7DDB-4437-AA8D-BBE276491F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53316" y="1634600"/>
            <a:ext cx="1030725" cy="638733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CD804A6-40BF-40C9-9D6F-18427BB03966}"/>
              </a:ext>
            </a:extLst>
          </p:cNvPr>
          <p:cNvGrpSpPr/>
          <p:nvPr/>
        </p:nvGrpSpPr>
        <p:grpSpPr>
          <a:xfrm>
            <a:off x="5017155" y="612104"/>
            <a:ext cx="2946475" cy="2254927"/>
            <a:chOff x="4701120" y="313166"/>
            <a:chExt cx="3459965" cy="264790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61118992-343B-4ECC-85D2-5BD43A7C123B}"/>
                </a:ext>
              </a:extLst>
            </p:cNvPr>
            <p:cNvGrpSpPr/>
            <p:nvPr/>
          </p:nvGrpSpPr>
          <p:grpSpPr>
            <a:xfrm>
              <a:off x="4701120" y="313166"/>
              <a:ext cx="3459965" cy="2647900"/>
              <a:chOff x="4701120" y="313166"/>
              <a:chExt cx="3459965" cy="2647900"/>
            </a:xfrm>
          </p:grpSpPr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946DF50F-ECEF-406A-8743-15912F7002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01120" y="1114373"/>
                <a:ext cx="3331534" cy="1846693"/>
              </a:xfrm>
              <a:prstGeom prst="rect">
                <a:avLst/>
              </a:prstGeom>
            </p:spPr>
          </p:pic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237E1478-3F78-4CA0-BE0B-CDEDBB4CAB67}"/>
                  </a:ext>
                </a:extLst>
              </p:cNvPr>
              <p:cNvSpPr txBox="1"/>
              <p:nvPr/>
            </p:nvSpPr>
            <p:spPr>
              <a:xfrm>
                <a:off x="6317876" y="313166"/>
                <a:ext cx="1843209" cy="758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E8343D"/>
                    </a:solidFill>
                  </a:rPr>
                  <a:t>②５分ごとに</a:t>
                </a:r>
                <a:endParaRPr kumimoji="1" lang="en-US" altLang="ja-JP" b="1" dirty="0">
                  <a:solidFill>
                    <a:srgbClr val="E8343D"/>
                  </a:solidFill>
                </a:endParaRPr>
              </a:p>
              <a:p>
                <a:r>
                  <a:rPr lang="ja-JP" altLang="en-US" b="1" dirty="0">
                    <a:solidFill>
                      <a:srgbClr val="E8343D"/>
                    </a:solidFill>
                  </a:rPr>
                  <a:t>　同名上書き</a:t>
                </a:r>
                <a:endParaRPr kumimoji="1" lang="ja-JP" altLang="en-US" b="1" dirty="0">
                  <a:solidFill>
                    <a:srgbClr val="E8343D"/>
                  </a:solidFill>
                </a:endParaRPr>
              </a:p>
            </p:txBody>
          </p:sp>
        </p:grpSp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C94F419B-6D5B-464A-AA98-D559E5D9F5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" t="37219" r="53446" b="1149"/>
            <a:stretch/>
          </p:blipFill>
          <p:spPr>
            <a:xfrm>
              <a:off x="6595895" y="1853593"/>
              <a:ext cx="592390" cy="514699"/>
            </a:xfrm>
            <a:prstGeom prst="rect">
              <a:avLst/>
            </a:prstGeom>
          </p:spPr>
        </p:pic>
      </p:grpSp>
      <p:pic>
        <p:nvPicPr>
          <p:cNvPr id="48" name="図 47">
            <a:extLst>
              <a:ext uri="{FF2B5EF4-FFF2-40B4-BE49-F238E27FC236}">
                <a16:creationId xmlns:a16="http://schemas.microsoft.com/office/drawing/2014/main" id="{7DF9B82E-0F3F-4877-BF2F-94BB8FF94B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37219" r="53446" b="1149"/>
          <a:stretch/>
        </p:blipFill>
        <p:spPr>
          <a:xfrm>
            <a:off x="8599238" y="1411961"/>
            <a:ext cx="532037" cy="462261"/>
          </a:xfrm>
          <a:prstGeom prst="rect">
            <a:avLst/>
          </a:prstGeom>
        </p:spPr>
      </p:pic>
      <p:pic>
        <p:nvPicPr>
          <p:cNvPr id="49" name="グラフィックス 48">
            <a:extLst>
              <a:ext uri="{FF2B5EF4-FFF2-40B4-BE49-F238E27FC236}">
                <a16:creationId xmlns:a16="http://schemas.microsoft.com/office/drawing/2014/main" id="{57D3E262-C870-49CA-BC91-72823C1713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80819" y="405884"/>
            <a:ext cx="2511329" cy="367511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3CE8A4D-12C7-434F-9E81-AC2A9BC503FB}"/>
              </a:ext>
            </a:extLst>
          </p:cNvPr>
          <p:cNvSpPr txBox="1"/>
          <p:nvPr/>
        </p:nvSpPr>
        <p:spPr>
          <a:xfrm>
            <a:off x="3322092" y="329109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E8343D"/>
                </a:solidFill>
              </a:rPr>
              <a:t>①自動スクリーンショット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0ACBABB-B301-4230-9107-6B716E3498D7}"/>
              </a:ext>
            </a:extLst>
          </p:cNvPr>
          <p:cNvSpPr txBox="1"/>
          <p:nvPr/>
        </p:nvSpPr>
        <p:spPr>
          <a:xfrm>
            <a:off x="2610284" y="4373322"/>
            <a:ext cx="48095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Webcliple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が気象庁のサイトから必要な部分</a:t>
            </a:r>
            <a:endParaRPr lang="en-US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だけを自動でスクリーンショットを撮って</a:t>
            </a:r>
            <a:endParaRPr kumimoji="1" lang="en-US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にアップロードします。</a:t>
            </a:r>
            <a:endParaRPr lang="en-US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この動作を５分間隔で繰り返し、画像は</a:t>
            </a:r>
            <a:endParaRPr lang="en-US" altLang="ja-JP" b="1" dirty="0">
              <a:solidFill>
                <a:schemeClr val="tx1">
                  <a:lumMod val="50000"/>
                  <a:lumOff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同じファイル名で上書きされます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69DC5367-DC89-414A-A300-3C123F8F120B}"/>
              </a:ext>
            </a:extLst>
          </p:cNvPr>
          <p:cNvGrpSpPr/>
          <p:nvPr/>
        </p:nvGrpSpPr>
        <p:grpSpPr>
          <a:xfrm>
            <a:off x="697125" y="3805998"/>
            <a:ext cx="6758553" cy="2954082"/>
            <a:chOff x="683647" y="3805998"/>
            <a:chExt cx="6758553" cy="2954082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AF3B0544-6463-4791-882A-509F9E7CCCA3}"/>
                </a:ext>
              </a:extLst>
            </p:cNvPr>
            <p:cNvGrpSpPr/>
            <p:nvPr/>
          </p:nvGrpSpPr>
          <p:grpSpPr>
            <a:xfrm>
              <a:off x="2013275" y="3805998"/>
              <a:ext cx="5428925" cy="2954082"/>
              <a:chOff x="1157319" y="1420361"/>
              <a:chExt cx="7877824" cy="4286620"/>
            </a:xfrm>
          </p:grpSpPr>
          <p:pic>
            <p:nvPicPr>
              <p:cNvPr id="40" name="図 39">
                <a:extLst>
                  <a:ext uri="{FF2B5EF4-FFF2-40B4-BE49-F238E27FC236}">
                    <a16:creationId xmlns:a16="http://schemas.microsoft.com/office/drawing/2014/main" id="{9BCA0CC5-5242-4B0C-994C-B31D9D1C25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b="4246"/>
              <a:stretch/>
            </p:blipFill>
            <p:spPr>
              <a:xfrm>
                <a:off x="1787240" y="1803131"/>
                <a:ext cx="7247903" cy="3903850"/>
              </a:xfrm>
              <a:prstGeom prst="rect">
                <a:avLst/>
              </a:prstGeom>
            </p:spPr>
          </p:pic>
          <p:pic>
            <p:nvPicPr>
              <p:cNvPr id="44" name="Picture 10" descr="http://download.seaicons.com/icons/dakirby309/simply-styled/256/Microsoft-PowerPoint-2013-icon.png">
                <a:extLst>
                  <a:ext uri="{FF2B5EF4-FFF2-40B4-BE49-F238E27FC236}">
                    <a16:creationId xmlns:a16="http://schemas.microsoft.com/office/drawing/2014/main" id="{5C8360F3-2FA5-493C-BD3F-6315F1CF2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319" y="1420361"/>
                <a:ext cx="1646470" cy="1646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8" name="グラフィックス 57">
              <a:extLst>
                <a:ext uri="{FF2B5EF4-FFF2-40B4-BE49-F238E27FC236}">
                  <a16:creationId xmlns:a16="http://schemas.microsoft.com/office/drawing/2014/main" id="{79E210A7-767F-4380-A78A-59FFC1F8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3647" y="6043354"/>
              <a:ext cx="3093361" cy="403171"/>
            </a:xfrm>
            <a:prstGeom prst="rect">
              <a:avLst/>
            </a:prstGeom>
          </p:spPr>
        </p:pic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D65D598-7DB8-435A-ADE7-20E2D4F613EB}"/>
              </a:ext>
            </a:extLst>
          </p:cNvPr>
          <p:cNvGrpSpPr/>
          <p:nvPr/>
        </p:nvGrpSpPr>
        <p:grpSpPr>
          <a:xfrm>
            <a:off x="3886486" y="1577542"/>
            <a:ext cx="7997032" cy="4806233"/>
            <a:chOff x="10200918" y="1583244"/>
            <a:chExt cx="7997032" cy="4806233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A89BECC-7B35-45C3-92D7-16479AABD52D}"/>
                </a:ext>
              </a:extLst>
            </p:cNvPr>
            <p:cNvGrpSpPr/>
            <p:nvPr/>
          </p:nvGrpSpPr>
          <p:grpSpPr>
            <a:xfrm>
              <a:off x="13051968" y="1583244"/>
              <a:ext cx="5145982" cy="4789682"/>
              <a:chOff x="6884731" y="1583244"/>
              <a:chExt cx="5145982" cy="4789682"/>
            </a:xfrm>
          </p:grpSpPr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FAA1B05E-36D5-4DD9-9703-06D9BF7640BF}"/>
                  </a:ext>
                </a:extLst>
              </p:cNvPr>
              <p:cNvGrpSpPr/>
              <p:nvPr/>
            </p:nvGrpSpPr>
            <p:grpSpPr>
              <a:xfrm>
                <a:off x="6884731" y="1583244"/>
                <a:ext cx="664510" cy="3509772"/>
                <a:chOff x="6884731" y="1583244"/>
                <a:chExt cx="664510" cy="3509772"/>
              </a:xfrm>
            </p:grpSpPr>
            <p:sp>
              <p:nvSpPr>
                <p:cNvPr id="39" name="矢印: 上下 38">
                  <a:extLst>
                    <a:ext uri="{FF2B5EF4-FFF2-40B4-BE49-F238E27FC236}">
                      <a16:creationId xmlns:a16="http://schemas.microsoft.com/office/drawing/2014/main" id="{53B00861-8BF5-4306-97E9-71E69352A43D}"/>
                    </a:ext>
                  </a:extLst>
                </p:cNvPr>
                <p:cNvSpPr/>
                <p:nvPr/>
              </p:nvSpPr>
              <p:spPr>
                <a:xfrm rot="2512634">
                  <a:off x="7216062" y="1583244"/>
                  <a:ext cx="333179" cy="3509772"/>
                </a:xfrm>
                <a:prstGeom prst="upDownArrow">
                  <a:avLst/>
                </a:prstGeom>
                <a:solidFill>
                  <a:srgbClr val="E8343D"/>
                </a:solidFill>
                <a:ln>
                  <a:solidFill>
                    <a:srgbClr val="E8343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641D9E07-0DF1-4122-BFCA-8C617BEFF6F2}"/>
                    </a:ext>
                  </a:extLst>
                </p:cNvPr>
                <p:cNvSpPr txBox="1"/>
                <p:nvPr/>
              </p:nvSpPr>
              <p:spPr>
                <a:xfrm rot="18449235">
                  <a:off x="6407678" y="2953019"/>
                  <a:ext cx="14157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400" b="1" dirty="0">
                      <a:solidFill>
                        <a:srgbClr val="E8343D"/>
                      </a:solidFill>
                    </a:rPr>
                    <a:t>③リンク</a:t>
                  </a:r>
                </a:p>
              </p:txBody>
            </p:sp>
          </p:grp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A239D91D-45D4-41D9-806E-C58F68CC7552}"/>
                  </a:ext>
                </a:extLst>
              </p:cNvPr>
              <p:cNvSpPr txBox="1"/>
              <p:nvPr/>
            </p:nvSpPr>
            <p:spPr>
              <a:xfrm>
                <a:off x="7729536" y="4895598"/>
                <a:ext cx="4301177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Box</a:t>
                </a:r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の中にある画像をパワーポイント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にリンク貼り付けして、</a:t>
                </a:r>
                <a:r>
                  <a:rPr lang="en-US" altLang="ja-JP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Box</a:t>
                </a:r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内の画像が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上書き更新されると、</a:t>
                </a:r>
                <a:endParaRPr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スライドの切り替えタイミングで</a:t>
                </a:r>
                <a:endParaRPr kumimoji="1" lang="en-US" altLang="ja-JP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パワーポイント上の画像も貼り替えます</a:t>
                </a:r>
                <a:endParaRPr kumimoji="1" lang="ja-JP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pic>
          <p:nvPicPr>
            <p:cNvPr id="46" name="図 45">
              <a:extLst>
                <a:ext uri="{FF2B5EF4-FFF2-40B4-BE49-F238E27FC236}">
                  <a16:creationId xmlns:a16="http://schemas.microsoft.com/office/drawing/2014/main" id="{E3D16DDD-0BA5-434A-A1AB-5DA03CD08A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" t="37219" r="53446" b="1149"/>
            <a:stretch/>
          </p:blipFill>
          <p:spPr>
            <a:xfrm>
              <a:off x="10200918" y="4659523"/>
              <a:ext cx="1991082" cy="17299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27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12000">
        <p14:doors dir="vert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6683FF00-A4F8-4462-A501-DE36E9037CFE}"/>
              </a:ext>
            </a:extLst>
          </p:cNvPr>
          <p:cNvGrpSpPr/>
          <p:nvPr/>
        </p:nvGrpSpPr>
        <p:grpSpPr>
          <a:xfrm>
            <a:off x="0" y="1385265"/>
            <a:ext cx="12192001" cy="142875"/>
            <a:chOff x="0" y="1233794"/>
            <a:chExt cx="12192001" cy="142875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F061FB0B-3443-4A08-BA32-CD2364F6A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1" b="-1"/>
            <a:stretch/>
          </p:blipFill>
          <p:spPr>
            <a:xfrm>
              <a:off x="0" y="1233794"/>
              <a:ext cx="138112" cy="142875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8C684C7-8162-49F7-B7C0-D72BECA31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7" y="1233794"/>
              <a:ext cx="276225" cy="142875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0C116C8-67D4-4247-88B1-694CE1ED4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17" y="1233794"/>
              <a:ext cx="276225" cy="142875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ECB1BB64-C295-4FCB-B7AE-C0447279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47" y="1233794"/>
              <a:ext cx="276225" cy="142875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6F1F1184-EF5D-4866-9558-69406FA0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262" y="1233794"/>
              <a:ext cx="276225" cy="142875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A67A3850-2EFE-4B56-93BE-78CBDDC2E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3962" y="1233794"/>
              <a:ext cx="276225" cy="14287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257C32EE-A142-4422-BD2D-A7C9467CB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092" y="1233794"/>
              <a:ext cx="276225" cy="142875"/>
            </a:xfrm>
            <a:prstGeom prst="rect">
              <a:avLst/>
            </a:prstGeom>
          </p:spPr>
        </p:pic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F9922B9-4224-4C5D-A175-723F464B4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222" y="1233794"/>
              <a:ext cx="276225" cy="142875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3A633FE7-BF87-4BEB-A699-CD8CD1820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0257" y="1233794"/>
              <a:ext cx="276225" cy="142875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6BE7764-0FD0-481C-8665-6317591D8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957" y="1233794"/>
              <a:ext cx="276225" cy="142875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1DA5FF74-C40C-43DA-8F5C-9A7FFABF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5087" y="1233794"/>
              <a:ext cx="276225" cy="142875"/>
            </a:xfrm>
            <a:prstGeom prst="rect">
              <a:avLst/>
            </a:prstGeom>
          </p:spPr>
        </p:pic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FEA319B5-525A-42DA-8BFD-6984F4BB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217" y="1233794"/>
              <a:ext cx="276225" cy="142875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2399B67-6965-4179-87A3-CC13F049E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5632" y="1233794"/>
              <a:ext cx="276225" cy="142875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C03FEA1B-397B-46CE-BA7C-29DB29DC3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2332" y="1233794"/>
              <a:ext cx="276225" cy="142875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16000B42-2704-443A-8E14-C0AD1466B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62" y="1233794"/>
              <a:ext cx="276225" cy="142875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B5DFA9B5-A94B-4F5E-8D91-067BC57EB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8592" y="1233794"/>
              <a:ext cx="276225" cy="142875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97C51D31-CA1D-49A6-AC5F-03CA63253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817" y="1233794"/>
              <a:ext cx="276225" cy="142875"/>
            </a:xfrm>
            <a:prstGeom prst="rect">
              <a:avLst/>
            </a:prstGeom>
          </p:spPr>
        </p:pic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98AD0085-4AA1-4B04-B10C-1747CDDF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1517" y="1233794"/>
              <a:ext cx="276225" cy="142875"/>
            </a:xfrm>
            <a:prstGeom prst="rect">
              <a:avLst/>
            </a:prstGeom>
          </p:spPr>
        </p:pic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52197503-3921-48D1-9A3E-0A03086B4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647" y="1233794"/>
              <a:ext cx="276225" cy="142875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FA046014-D211-4A07-A5AD-F2B94F722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7777" y="1233794"/>
              <a:ext cx="276225" cy="142875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7BC4D33B-C65F-4E1C-86E9-AAA425065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0192" y="1233794"/>
              <a:ext cx="276225" cy="142875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69B45B26-26D8-447E-8DCA-64BD95289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892" y="1233794"/>
              <a:ext cx="276225" cy="142875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7A39529D-4D92-4C23-96FC-A1B0331A3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5022" y="1233794"/>
              <a:ext cx="276225" cy="142875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FE200950-8702-4B86-8999-F220B9516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3152" y="1233794"/>
              <a:ext cx="276225" cy="142875"/>
            </a:xfrm>
            <a:prstGeom prst="rect">
              <a:avLst/>
            </a:prstGeom>
          </p:spPr>
        </p:pic>
        <p:pic>
          <p:nvPicPr>
            <p:cNvPr id="32" name="図 31">
              <a:extLst>
                <a:ext uri="{FF2B5EF4-FFF2-40B4-BE49-F238E27FC236}">
                  <a16:creationId xmlns:a16="http://schemas.microsoft.com/office/drawing/2014/main" id="{1CD34733-8483-4B47-9808-040E5D2CA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3187" y="1233794"/>
              <a:ext cx="276225" cy="142875"/>
            </a:xfrm>
            <a:prstGeom prst="rect">
              <a:avLst/>
            </a:prstGeom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92BF0428-2337-4538-BA4B-97923A5F9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9887" y="1233794"/>
              <a:ext cx="276225" cy="142875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63ED1B0-96D0-4D74-BDE8-BDD125B5B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8017" y="1233794"/>
              <a:ext cx="276225" cy="142875"/>
            </a:xfrm>
            <a:prstGeom prst="rect">
              <a:avLst/>
            </a:prstGeom>
          </p:spPr>
        </p:pic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3D60C079-900B-4884-87E0-FE9441D66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147" y="1233794"/>
              <a:ext cx="276225" cy="142875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191675E8-1450-4A85-8501-78DB1D113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8562" y="1233794"/>
              <a:ext cx="276225" cy="142875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8B18C0E5-87EE-48F9-9D5B-E1D2A34E0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262" y="1233794"/>
              <a:ext cx="276225" cy="142875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B781C7F3-E503-4371-9595-62A3BD199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3392" y="1233794"/>
              <a:ext cx="276225" cy="142875"/>
            </a:xfrm>
            <a:prstGeom prst="rect">
              <a:avLst/>
            </a:prstGeom>
          </p:spPr>
        </p:pic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787812BC-6DE9-4EF9-BBC0-A92B813A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1522" y="1233794"/>
              <a:ext cx="276225" cy="142875"/>
            </a:xfrm>
            <a:prstGeom prst="rect">
              <a:avLst/>
            </a:prstGeom>
          </p:spPr>
        </p:pic>
        <p:pic>
          <p:nvPicPr>
            <p:cNvPr id="56" name="図 55">
              <a:extLst>
                <a:ext uri="{FF2B5EF4-FFF2-40B4-BE49-F238E27FC236}">
                  <a16:creationId xmlns:a16="http://schemas.microsoft.com/office/drawing/2014/main" id="{60381328-E257-421A-A532-B7A03C8C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747" y="1233794"/>
              <a:ext cx="276225" cy="142875"/>
            </a:xfrm>
            <a:prstGeom prst="rect">
              <a:avLst/>
            </a:prstGeom>
          </p:spPr>
        </p:pic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73874B0D-B2C5-402D-86FC-5C9659D70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447" y="1233794"/>
              <a:ext cx="276225" cy="142875"/>
            </a:xfrm>
            <a:prstGeom prst="rect">
              <a:avLst/>
            </a:prstGeom>
          </p:spPr>
        </p:pic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AE5EA0B3-C0D3-4AF0-B6C1-1A555E7B4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577" y="1233794"/>
              <a:ext cx="276225" cy="142875"/>
            </a:xfrm>
            <a:prstGeom prst="rect">
              <a:avLst/>
            </a:prstGeom>
          </p:spPr>
        </p:pic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4C323EED-CA0D-4741-8B61-7B097E132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0707" y="1233794"/>
              <a:ext cx="276225" cy="142875"/>
            </a:xfrm>
            <a:prstGeom prst="rect">
              <a:avLst/>
            </a:prstGeom>
          </p:spPr>
        </p:pic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CD4A1CC4-EC5C-45BC-85AC-2FB75551F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3122" y="1233794"/>
              <a:ext cx="276225" cy="142875"/>
            </a:xfrm>
            <a:prstGeom prst="rect">
              <a:avLst/>
            </a:prstGeom>
          </p:spPr>
        </p:pic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31A0D64F-53EF-4119-BB62-6FF9CC91E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9822" y="1233794"/>
              <a:ext cx="276225" cy="142875"/>
            </a:xfrm>
            <a:prstGeom prst="rect">
              <a:avLst/>
            </a:prstGeom>
          </p:spPr>
        </p:pic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F833D9E2-89F4-42DA-B0D7-8CE11E613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952" y="1233794"/>
              <a:ext cx="276225" cy="142875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C5552629-46C5-4905-B8AF-A42DF8B88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6082" y="1233794"/>
              <a:ext cx="276225" cy="142875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E8A3AA6F-8ABB-484D-9508-80DD0ED7F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6117" y="1233794"/>
              <a:ext cx="276225" cy="142875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510A543E-498E-4D27-B9AC-D8B1568D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817" y="1233794"/>
              <a:ext cx="276225" cy="142875"/>
            </a:xfrm>
            <a:prstGeom prst="rect">
              <a:avLst/>
            </a:prstGeom>
          </p:spPr>
        </p:pic>
        <p:pic>
          <p:nvPicPr>
            <p:cNvPr id="66" name="図 65">
              <a:extLst>
                <a:ext uri="{FF2B5EF4-FFF2-40B4-BE49-F238E27FC236}">
                  <a16:creationId xmlns:a16="http://schemas.microsoft.com/office/drawing/2014/main" id="{1463F8D6-2E62-492D-9CEA-A08604C877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0947" y="1233794"/>
              <a:ext cx="276225" cy="142875"/>
            </a:xfrm>
            <a:prstGeom prst="rect">
              <a:avLst/>
            </a:prstGeom>
          </p:spPr>
        </p:pic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EF0CD02-814F-475C-B509-70786DB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9077" y="1233794"/>
              <a:ext cx="276225" cy="142875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779A1074-5CB4-483D-9EBC-6E6FB7A40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9309" b="-1"/>
            <a:stretch/>
          </p:blipFill>
          <p:spPr>
            <a:xfrm>
              <a:off x="11941493" y="1233794"/>
              <a:ext cx="250508" cy="142875"/>
            </a:xfrm>
            <a:prstGeom prst="rect">
              <a:avLst/>
            </a:prstGeom>
          </p:spPr>
        </p:pic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B41FA303-9634-4C80-88EE-9F5BD98284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6"/>
          <a:stretch/>
        </p:blipFill>
        <p:spPr>
          <a:xfrm>
            <a:off x="4662474" y="163001"/>
            <a:ext cx="2819426" cy="484699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01D8FEA3-DB35-4858-96A7-16F80BA6F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0157" y="586677"/>
            <a:ext cx="2127688" cy="859611"/>
          </a:xfrm>
          <a:prstGeom prst="rect">
            <a:avLst/>
          </a:prstGeom>
        </p:spPr>
      </p:pic>
      <p:sp>
        <p:nvSpPr>
          <p:cNvPr id="78" name="吹き出し: 角を丸めた四角形 77">
            <a:extLst>
              <a:ext uri="{FF2B5EF4-FFF2-40B4-BE49-F238E27FC236}">
                <a16:creationId xmlns:a16="http://schemas.microsoft.com/office/drawing/2014/main" id="{1D219409-617B-4774-B5F4-A817C3C089A1}"/>
              </a:ext>
            </a:extLst>
          </p:cNvPr>
          <p:cNvSpPr/>
          <p:nvPr/>
        </p:nvSpPr>
        <p:spPr>
          <a:xfrm>
            <a:off x="7937184" y="1749263"/>
            <a:ext cx="3729988" cy="1733387"/>
          </a:xfrm>
          <a:prstGeom prst="wedgeRoundRectCallout">
            <a:avLst>
              <a:gd name="adj1" fmla="val -49857"/>
              <a:gd name="adj2" fmla="val -187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１ページ複数並べて表示する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こともできますし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拡大縮小や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アニメーションの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設定</a:t>
            </a:r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もできます</a:t>
            </a:r>
            <a:endParaRPr kumimoji="1"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47C46E-D541-4DAD-BA6D-2FB0C7D8A29A}"/>
              </a:ext>
            </a:extLst>
          </p:cNvPr>
          <p:cNvSpPr txBox="1"/>
          <p:nvPr/>
        </p:nvSpPr>
        <p:spPr>
          <a:xfrm>
            <a:off x="811136" y="264797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気象庁から</a:t>
            </a:r>
            <a:r>
              <a:rPr lang="ja-JP" altLang="en-US" sz="1400" dirty="0"/>
              <a:t>引用</a:t>
            </a:r>
            <a:endParaRPr kumimoji="1" lang="ja-JP" altLang="en-US" sz="1400" dirty="0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D79DF77A-6DF6-4F18-926D-683B8ED72544}"/>
              </a:ext>
            </a:extLst>
          </p:cNvPr>
          <p:cNvSpPr txBox="1"/>
          <p:nvPr/>
        </p:nvSpPr>
        <p:spPr>
          <a:xfrm>
            <a:off x="811136" y="540246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気象庁から</a:t>
            </a:r>
            <a:r>
              <a:rPr lang="ja-JP" altLang="en-US" sz="1400" dirty="0"/>
              <a:t>引用</a:t>
            </a:r>
            <a:endParaRPr kumimoji="1" lang="ja-JP" altLang="en-US" sz="1400" dirty="0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843FC589-5EC3-4D83-8792-C2304267DEEF}"/>
              </a:ext>
            </a:extLst>
          </p:cNvPr>
          <p:cNvSpPr txBox="1"/>
          <p:nvPr/>
        </p:nvSpPr>
        <p:spPr>
          <a:xfrm>
            <a:off x="9504578" y="3785624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気象庁から</a:t>
            </a:r>
            <a:r>
              <a:rPr lang="ja-JP" altLang="en-US" sz="1400" dirty="0"/>
              <a:t>引用</a:t>
            </a:r>
            <a:endParaRPr kumimoji="1" lang="ja-JP" altLang="en-US" sz="1400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ADCDEF7-703A-41FE-AFA3-61F7E0BF426E}"/>
              </a:ext>
            </a:extLst>
          </p:cNvPr>
          <p:cNvSpPr txBox="1"/>
          <p:nvPr/>
        </p:nvSpPr>
        <p:spPr>
          <a:xfrm>
            <a:off x="7600403" y="364712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気象衛星</a:t>
            </a:r>
            <a:endParaRPr kumimoji="1" lang="ja-JP" altLang="en-US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B90F8422-F978-45D7-9E0A-580459382A35}"/>
              </a:ext>
            </a:extLst>
          </p:cNvPr>
          <p:cNvSpPr txBox="1"/>
          <p:nvPr/>
        </p:nvSpPr>
        <p:spPr>
          <a:xfrm>
            <a:off x="1028242" y="203101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地震</a:t>
            </a: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E4EE27D7-4E7D-4D92-8224-1A7654829864}"/>
              </a:ext>
            </a:extLst>
          </p:cNvPr>
          <p:cNvSpPr txBox="1"/>
          <p:nvPr/>
        </p:nvSpPr>
        <p:spPr>
          <a:xfrm>
            <a:off x="1028242" y="4796246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雨量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52166BF7-C920-42EF-91EF-E33425CD6366}"/>
              </a:ext>
            </a:extLst>
          </p:cNvPr>
          <p:cNvSpPr txBox="1"/>
          <p:nvPr/>
        </p:nvSpPr>
        <p:spPr>
          <a:xfrm>
            <a:off x="8698737" y="85999"/>
            <a:ext cx="3570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/>
              <a:t>【 </a:t>
            </a:r>
            <a:r>
              <a:rPr lang="ja-JP" altLang="en-US" sz="1400" b="1" dirty="0"/>
              <a:t>しばらくすると次の画面に進みます</a:t>
            </a:r>
            <a:r>
              <a:rPr kumimoji="1" lang="en-US" altLang="ja-JP" sz="1400" b="1" dirty="0"/>
              <a:t>】</a:t>
            </a:r>
            <a:endParaRPr kumimoji="1" lang="ja-JP" altLang="en-US" sz="1400" b="1" dirty="0"/>
          </a:p>
        </p:txBody>
      </p:sp>
      <p:sp>
        <p:nvSpPr>
          <p:cNvPr id="71" name="正方形/長方形 70" descr="Webcliple:https://app.box.com/shared/static/x8lf0t5sg9xywpv3gnm5b557l1kpcs45.jpg">
            <a:extLst>
              <a:ext uri="{FF2B5EF4-FFF2-40B4-BE49-F238E27FC236}">
                <a16:creationId xmlns:a16="http://schemas.microsoft.com/office/drawing/2014/main" id="{0D8F77AE-D5FE-4F95-91D0-24BFFB0CBCB6}"/>
              </a:ext>
            </a:extLst>
          </p:cNvPr>
          <p:cNvSpPr/>
          <p:nvPr/>
        </p:nvSpPr>
        <p:spPr>
          <a:xfrm>
            <a:off x="2418490" y="4413098"/>
            <a:ext cx="4157674" cy="228237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 descr="Webcliple:https://app.box.com/shared/static/joj76gjxabw4c9mfqdw689ofivwyh2bz.jpg">
            <a:extLst>
              <a:ext uri="{FF2B5EF4-FFF2-40B4-BE49-F238E27FC236}">
                <a16:creationId xmlns:a16="http://schemas.microsoft.com/office/drawing/2014/main" id="{2F0F06BB-3BCB-4222-A672-A18DF3648CF7}"/>
              </a:ext>
            </a:extLst>
          </p:cNvPr>
          <p:cNvSpPr/>
          <p:nvPr/>
        </p:nvSpPr>
        <p:spPr>
          <a:xfrm>
            <a:off x="2465069" y="1946187"/>
            <a:ext cx="2262499" cy="228237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 descr="Webcliple:https://app.box.com/shared/static/sgdd2mrf4i9ed9kpmc1zb2yzy47r8dzw.jpg">
            <a:extLst>
              <a:ext uri="{FF2B5EF4-FFF2-40B4-BE49-F238E27FC236}">
                <a16:creationId xmlns:a16="http://schemas.microsoft.com/office/drawing/2014/main" id="{CC9D2324-61FB-4E24-A175-FE2E8A5442C5}"/>
              </a:ext>
            </a:extLst>
          </p:cNvPr>
          <p:cNvSpPr/>
          <p:nvPr/>
        </p:nvSpPr>
        <p:spPr>
          <a:xfrm>
            <a:off x="7765141" y="4412627"/>
            <a:ext cx="2574836" cy="2282371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13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 advClick="0" advTm="8000">
        <p15:prstTrans prst="drape"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F3FCE5B-3C93-4383-B24D-D1D345AAFD89}"/>
              </a:ext>
            </a:extLst>
          </p:cNvPr>
          <p:cNvSpPr txBox="1"/>
          <p:nvPr/>
        </p:nvSpPr>
        <p:spPr>
          <a:xfrm>
            <a:off x="766099" y="611294"/>
            <a:ext cx="987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この仕組みを使うと会議資料やプレゼンデータを更新したり</a:t>
            </a: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FE45BAF-A084-40E5-B17D-41F819371E3D}"/>
              </a:ext>
            </a:extLst>
          </p:cNvPr>
          <p:cNvGrpSpPr/>
          <p:nvPr/>
        </p:nvGrpSpPr>
        <p:grpSpPr>
          <a:xfrm>
            <a:off x="963385" y="2721232"/>
            <a:ext cx="6097815" cy="3284392"/>
            <a:chOff x="963385" y="2563186"/>
            <a:chExt cx="6097815" cy="3284392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752AC3A8-6329-4D34-84C6-EA9D6D84BD53}"/>
                </a:ext>
              </a:extLst>
            </p:cNvPr>
            <p:cNvGrpSpPr/>
            <p:nvPr/>
          </p:nvGrpSpPr>
          <p:grpSpPr>
            <a:xfrm>
              <a:off x="963385" y="2563186"/>
              <a:ext cx="6097815" cy="3284392"/>
              <a:chOff x="1787240" y="1803131"/>
              <a:chExt cx="7247903" cy="3903850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C9C5829D-7C05-4DE8-876A-C91C2E9F06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4246"/>
              <a:stretch/>
            </p:blipFill>
            <p:spPr>
              <a:xfrm>
                <a:off x="1787240" y="1803131"/>
                <a:ext cx="7247903" cy="3903850"/>
              </a:xfrm>
              <a:prstGeom prst="rect">
                <a:avLst/>
              </a:prstGeom>
            </p:spPr>
          </p:pic>
          <p:pic>
            <p:nvPicPr>
              <p:cNvPr id="9" name="Picture 10" descr="http://download.seaicons.com/icons/dakirby309/simply-styled/256/Microsoft-PowerPoint-2013-icon.png">
                <a:extLst>
                  <a:ext uri="{FF2B5EF4-FFF2-40B4-BE49-F238E27FC236}">
                    <a16:creationId xmlns:a16="http://schemas.microsoft.com/office/drawing/2014/main" id="{9A3AE120-A49E-43BE-BA56-F20D4560E0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296" y="2193530"/>
                <a:ext cx="1646470" cy="1646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EA8E6979-5F0B-44CC-8C97-3616B34B1297}"/>
                </a:ext>
              </a:extLst>
            </p:cNvPr>
            <p:cNvSpPr txBox="1"/>
            <p:nvPr/>
          </p:nvSpPr>
          <p:spPr>
            <a:xfrm>
              <a:off x="2191318" y="4014842"/>
              <a:ext cx="3057247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会議</a:t>
              </a:r>
              <a:r>
                <a:rPr kumimoji="1" lang="ja-JP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資料</a:t>
              </a:r>
              <a:endParaRPr kumimoji="1"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プレゼンデータ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DCFECEB-BEC7-4860-8A3F-CA0ECB6E783F}"/>
              </a:ext>
            </a:extLst>
          </p:cNvPr>
          <p:cNvGrpSpPr/>
          <p:nvPr/>
        </p:nvGrpSpPr>
        <p:grpSpPr>
          <a:xfrm>
            <a:off x="766099" y="1336814"/>
            <a:ext cx="10110472" cy="5088099"/>
            <a:chOff x="766099" y="1336814"/>
            <a:chExt cx="10110472" cy="508809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580C109D-B582-41F9-9D9F-688016D2FAC5}"/>
                </a:ext>
              </a:extLst>
            </p:cNvPr>
            <p:cNvGrpSpPr/>
            <p:nvPr/>
          </p:nvGrpSpPr>
          <p:grpSpPr>
            <a:xfrm>
              <a:off x="8525547" y="1903713"/>
              <a:ext cx="2351024" cy="4521200"/>
              <a:chOff x="8525547" y="1903713"/>
              <a:chExt cx="2351024" cy="4521200"/>
            </a:xfrm>
          </p:grpSpPr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54310792-B02C-4FE2-866E-5103E3DDDBA0}"/>
                  </a:ext>
                </a:extLst>
              </p:cNvPr>
              <p:cNvSpPr/>
              <p:nvPr/>
            </p:nvSpPr>
            <p:spPr>
              <a:xfrm>
                <a:off x="8656320" y="2055426"/>
                <a:ext cx="2080260" cy="358140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pic>
            <p:nvPicPr>
              <p:cNvPr id="4" name="図 3">
                <a:extLst>
                  <a:ext uri="{FF2B5EF4-FFF2-40B4-BE49-F238E27FC236}">
                    <a16:creationId xmlns:a16="http://schemas.microsoft.com/office/drawing/2014/main" id="{25438D5A-26EF-4CD9-9A43-0C89C8747F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5547" y="1903713"/>
                <a:ext cx="2351024" cy="4521200"/>
              </a:xfrm>
              <a:prstGeom prst="rect">
                <a:avLst/>
              </a:prstGeom>
            </p:spPr>
          </p:pic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DA60294-41AC-492D-B058-B58925F88146}"/>
                  </a:ext>
                </a:extLst>
              </p:cNvPr>
              <p:cNvSpPr txBox="1"/>
              <p:nvPr/>
            </p:nvSpPr>
            <p:spPr>
              <a:xfrm>
                <a:off x="9111674" y="2774037"/>
                <a:ext cx="1169551" cy="2144177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kumimoji="1" lang="ja-JP" altLang="en-US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デジタル</a:t>
                </a:r>
                <a:endParaRPr kumimoji="1" lang="en-US" altLang="ja-JP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en-US" sz="3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サイネージ</a:t>
                </a:r>
                <a:endParaRPr kumimoji="1" lang="ja-JP" altLang="en-US" sz="32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3B07AD7-7F44-4B2E-B19B-FBAF4EAF0809}"/>
                </a:ext>
              </a:extLst>
            </p:cNvPr>
            <p:cNvSpPr txBox="1"/>
            <p:nvPr/>
          </p:nvSpPr>
          <p:spPr>
            <a:xfrm>
              <a:off x="766099" y="1336814"/>
              <a:ext cx="98796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デジタルサイネージの情報を自動で更新することができます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297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DD16AF7F-03A1-4465-A8CF-462865B67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3688" y="2366863"/>
            <a:ext cx="3679115" cy="3718533"/>
          </a:xfrm>
          <a:prstGeom prst="rect">
            <a:avLst/>
          </a:prstGeom>
        </p:spPr>
      </p:pic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7CD7040-8135-4964-AA9A-283E3F248533}"/>
              </a:ext>
            </a:extLst>
          </p:cNvPr>
          <p:cNvSpPr/>
          <p:nvPr/>
        </p:nvSpPr>
        <p:spPr>
          <a:xfrm>
            <a:off x="1075765" y="444500"/>
            <a:ext cx="10255623" cy="6081806"/>
          </a:xfrm>
          <a:prstGeom prst="roundRect">
            <a:avLst>
              <a:gd name="adj" fmla="val 9567"/>
            </a:avLst>
          </a:prstGeom>
          <a:solidFill>
            <a:schemeClr val="bg1"/>
          </a:solidFill>
          <a:effectLst>
            <a:outerShdw blurRad="190500" dist="38100" dir="24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0BBFD00-197A-47DA-80CE-B88FDEDDD7BC}"/>
              </a:ext>
            </a:extLst>
          </p:cNvPr>
          <p:cNvSpPr txBox="1"/>
          <p:nvPr/>
        </p:nvSpPr>
        <p:spPr>
          <a:xfrm>
            <a:off x="1666178" y="2103592"/>
            <a:ext cx="9165785" cy="1304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Webcliple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はブラウザ画面の一部を自動でスクリーンショットをとって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Box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にアップロードするアプリです。指定した間隔でスクリーンショットと上書き保存を繰り返すのでコピーした画像が古くなりません。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CCD90D7-2F82-4142-B58A-7E74B19D48B3}"/>
              </a:ext>
            </a:extLst>
          </p:cNvPr>
          <p:cNvSpPr txBox="1"/>
          <p:nvPr/>
        </p:nvSpPr>
        <p:spPr>
          <a:xfrm>
            <a:off x="3677461" y="773466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画像の更新には</a:t>
            </a:r>
            <a:r>
              <a:rPr kumimoji="1"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このアプリが使われています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D21793D4-B526-4C09-B7B0-183E6D78F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66178" y="1369222"/>
            <a:ext cx="4022566" cy="58866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DAAF018-D5A1-44A7-8359-101A14045778}"/>
              </a:ext>
            </a:extLst>
          </p:cNvPr>
          <p:cNvSpPr/>
          <p:nvPr/>
        </p:nvSpPr>
        <p:spPr>
          <a:xfrm>
            <a:off x="9257778" y="804542"/>
            <a:ext cx="1294607" cy="434461"/>
          </a:xfrm>
          <a:prstGeom prst="rect">
            <a:avLst/>
          </a:prstGeom>
          <a:solidFill>
            <a:srgbClr val="E8343D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自動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298F342-081E-42AF-BFDC-028BA98EA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4875" y="3553498"/>
            <a:ext cx="8277401" cy="297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18292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542</Words>
  <Application>Microsoft Office PowerPoint</Application>
  <PresentationFormat>ワイド画面</PresentationFormat>
  <Paragraphs>85</Paragraphs>
  <Slides>12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三島浩一</dc:creator>
  <cp:lastModifiedBy>三島浩一 （actuarise株式会社）</cp:lastModifiedBy>
  <cp:revision>143</cp:revision>
  <dcterms:created xsi:type="dcterms:W3CDTF">2017-12-26T00:50:26Z</dcterms:created>
  <dcterms:modified xsi:type="dcterms:W3CDTF">2021-06-28T02:29:08Z</dcterms:modified>
</cp:coreProperties>
</file>