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D56DD-FF28-4560-BC2D-81D3BE9B6A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86DE70-D783-44E8-BD22-4B7EDFE35D39}"/>
              </a:ext>
            </a:extLst>
          </p:cNvPr>
          <p:cNvSpPr>
            <a:spLocks noGrp="1"/>
          </p:cNvSpPr>
          <p:nvPr>
            <p:ph type="dt" sz="half" idx="10"/>
          </p:nvPr>
        </p:nvSpPr>
        <p:spPr/>
        <p:txBody>
          <a:bodyPr/>
          <a:lstStyle/>
          <a:p>
            <a:fld id="{C4890917-B334-4766-BA2F-D53514091DDD}" type="datetimeFigureOut">
              <a:rPr lang="en-US" smtClean="0"/>
              <a:t>1/11/2020</a:t>
            </a:fld>
            <a:endParaRPr lang="en-US"/>
          </a:p>
        </p:txBody>
      </p:sp>
      <p:sp>
        <p:nvSpPr>
          <p:cNvPr id="4" name="Footer Placeholder 3">
            <a:extLst>
              <a:ext uri="{FF2B5EF4-FFF2-40B4-BE49-F238E27FC236}">
                <a16:creationId xmlns:a16="http://schemas.microsoft.com/office/drawing/2014/main" id="{84C69DA5-54D2-43D8-8EA7-E27D43EE78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38B927-45B1-492E-9152-E4C44768CC01}"/>
              </a:ext>
            </a:extLst>
          </p:cNvPr>
          <p:cNvSpPr>
            <a:spLocks noGrp="1"/>
          </p:cNvSpPr>
          <p:nvPr>
            <p:ph type="sldNum" sz="quarter" idx="12"/>
          </p:nvPr>
        </p:nvSpPr>
        <p:spPr/>
        <p:txBody>
          <a:bodyPr/>
          <a:lstStyle/>
          <a:p>
            <a:fld id="{5AE09F0A-3E6E-49BB-A5EF-CB406CB9DAB9}" type="slidenum">
              <a:rPr lang="en-US" smtClean="0"/>
              <a:t>‹#›</a:t>
            </a:fld>
            <a:endParaRPr lang="en-US"/>
          </a:p>
        </p:txBody>
      </p:sp>
    </p:spTree>
    <p:extLst>
      <p:ext uri="{BB962C8B-B14F-4D97-AF65-F5344CB8AC3E}">
        <p14:creationId xmlns:p14="http://schemas.microsoft.com/office/powerpoint/2010/main" val="82189080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8AF1C7-CFA8-4596-AC69-5F2D270AE9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9C1517-8785-4202-855B-555F0D2410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150878-2F51-49A9-9435-BFF7156E32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90917-B334-4766-BA2F-D53514091DDD}" type="datetimeFigureOut">
              <a:rPr lang="en-US" smtClean="0"/>
              <a:t>1/11/2020</a:t>
            </a:fld>
            <a:endParaRPr lang="en-US"/>
          </a:p>
        </p:txBody>
      </p:sp>
      <p:sp>
        <p:nvSpPr>
          <p:cNvPr id="5" name="Footer Placeholder 4">
            <a:extLst>
              <a:ext uri="{FF2B5EF4-FFF2-40B4-BE49-F238E27FC236}">
                <a16:creationId xmlns:a16="http://schemas.microsoft.com/office/drawing/2014/main" id="{477462A7-6A11-42A7-ACCA-8B3DAF2A72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651E4C-8AC3-4368-8021-C2938462E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09F0A-3E6E-49BB-A5EF-CB406CB9DAB9}" type="slidenum">
              <a:rPr lang="en-US" smtClean="0"/>
              <a:t>‹#›</a:t>
            </a:fld>
            <a:endParaRPr lang="en-US"/>
          </a:p>
        </p:txBody>
      </p:sp>
    </p:spTree>
    <p:extLst>
      <p:ext uri="{BB962C8B-B14F-4D97-AF65-F5344CB8AC3E}">
        <p14:creationId xmlns:p14="http://schemas.microsoft.com/office/powerpoint/2010/main" val="1062553787"/>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curativabay.com/"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C520783-3149-4BF3-ABFC-A82F7B6647D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9B2DAAF-849A-4A85-B980-AC5AF57796C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287647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32867D2-F556-47EB-BFFA-BCD61B60E875}"/>
              </a:ext>
            </a:extLst>
          </p:cNvPr>
          <p:cNvSpPr>
            <a:spLocks noGrp="1"/>
          </p:cNvSpPr>
          <p:nvPr>
            <p:ph type="title"/>
          </p:nvPr>
        </p:nvSpPr>
        <p:spPr/>
        <p:txBody>
          <a:bodyPr/>
          <a:lstStyle/>
          <a:p>
            <a:pPr algn="ctr"/>
            <a:r>
              <a:rPr lang="en-US"/>
              <a:t>Our Products have a 100% 5 star Rating</a:t>
            </a:r>
            <a:br>
              <a:rPr lang="en-US"/>
            </a:br>
            <a:endParaRPr lang="en-US" dirty="0"/>
          </a:p>
        </p:txBody>
      </p:sp>
      <p:pic>
        <p:nvPicPr>
          <p:cNvPr id="3" name="Picture 2">
            <a:extLst>
              <a:ext uri="{FF2B5EF4-FFF2-40B4-BE49-F238E27FC236}">
                <a16:creationId xmlns:a16="http://schemas.microsoft.com/office/drawing/2014/main" id="{084EA967-96A4-40FE-ABB1-C3BF84E58B0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9030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0072552-45E4-4F5E-BE95-D8145BB84741}"/>
              </a:ext>
            </a:extLst>
          </p:cNvPr>
          <p:cNvSpPr>
            <a:spLocks noGrp="1"/>
          </p:cNvSpPr>
          <p:nvPr>
            <p:ph type="title"/>
          </p:nvPr>
        </p:nvSpPr>
        <p:spPr/>
        <p:txBody>
          <a:bodyPr/>
          <a:lstStyle/>
          <a:p>
            <a:pPr algn="ctr"/>
            <a:r>
              <a:rPr lang="en-US" b="1">
                <a:solidFill>
                  <a:schemeClr val="accent1">
                    <a:lumMod val="75000"/>
                  </a:schemeClr>
                </a:solidFill>
              </a:rPr>
              <a:t>Luxury, Health &amp; Happiness</a:t>
            </a:r>
            <a:endParaRPr lang="en-US" b="1" dirty="0">
              <a:solidFill>
                <a:schemeClr val="accent1">
                  <a:lumMod val="75000"/>
                </a:schemeClr>
              </a:solidFill>
            </a:endParaRPr>
          </a:p>
        </p:txBody>
      </p:sp>
      <p:pic>
        <p:nvPicPr>
          <p:cNvPr id="3" name="Picture 2">
            <a:extLst>
              <a:ext uri="{FF2B5EF4-FFF2-40B4-BE49-F238E27FC236}">
                <a16:creationId xmlns:a16="http://schemas.microsoft.com/office/drawing/2014/main" id="{F0952EAB-A1C8-415A-B43F-FCC89DD2C29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05630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7920AF1-D2FD-4F14-8E66-E5ED4C03E92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3941518-FDCA-4E36-B77C-BF2357C1ABE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3378492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0DE4BC-9549-45F1-855C-46445D9801A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496BF101-7953-424A-9151-0DD3482F8E4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72486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01CF22A-39FA-41F2-8827-3699BCC0E06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4553035-71F2-4BDB-818B-B346E0412AF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20933997"/>
      </p:ext>
    </p:extLst>
  </p:cSld>
  <p:clrMapOvr>
    <a:masterClrMapping/>
  </p:clrMapOvr>
  <p:transition spd="slow">
    <p:cover dir="d"/>
  </p:transition>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AEDB42E-8707-4B3C-996E-DE8A9103BA3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EDBEA4A-C81D-452C-B04B-49A8DBAA665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228434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9B7FEF2-7D0E-4744-8CBC-83E12E0E5D3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6BA8B92-BE24-4D4B-B02F-E54C8FA719C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428969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678255A-21AD-44B3-B7FF-B4749B4134B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12C2A74-F70A-425A-ADF4-D715D74DF6B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53414030"/>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34F18A0-EFB7-4EB2-9963-BA3E9EA00D0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49EDB9C3-A9A2-46AA-819B-ABD9655A227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305417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C547AF4-9199-4590-AF27-FA125FFAAFF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ED421ACC-AF66-4E32-A074-C991D34B0C2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28355327"/>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6010DF5-7EAA-4654-8A0A-AC30899F237D}"/>
              </a:ext>
            </a:extLst>
          </p:cNvPr>
          <p:cNvSpPr>
            <a:spLocks noGrp="1"/>
          </p:cNvSpPr>
          <p:nvPr>
            <p:ph type="title"/>
          </p:nvPr>
        </p:nvSpPr>
        <p:spPr/>
        <p:txBody>
          <a:bodyPr/>
          <a:lstStyle/>
          <a:p>
            <a:pPr algn="ctr"/>
            <a:r>
              <a:rPr lang="en-US" i="1">
                <a:solidFill>
                  <a:schemeClr val="accent1">
                    <a:lumMod val="75000"/>
                  </a:schemeClr>
                </a:solidFill>
                <a:latin typeface="+mn-lt"/>
              </a:rPr>
              <a:t>Our Home</a:t>
            </a:r>
            <a:br>
              <a:rPr lang="en-US" i="1">
                <a:solidFill>
                  <a:schemeClr val="accent1">
                    <a:lumMod val="75000"/>
                  </a:schemeClr>
                </a:solidFill>
                <a:latin typeface="+mn-lt"/>
              </a:rPr>
            </a:br>
            <a:r>
              <a:rPr lang="en-US" sz="3200" i="1">
                <a:solidFill>
                  <a:schemeClr val="accent1">
                    <a:lumMod val="75000"/>
                  </a:schemeClr>
                </a:solidFill>
                <a:latin typeface="+mn-lt"/>
              </a:rPr>
              <a:t>Come Visit</a:t>
            </a:r>
            <a:endParaRPr lang="en-US" i="1" dirty="0">
              <a:solidFill>
                <a:schemeClr val="accent1">
                  <a:lumMod val="75000"/>
                </a:schemeClr>
              </a:solidFill>
              <a:latin typeface="+mn-lt"/>
            </a:endParaRPr>
          </a:p>
        </p:txBody>
      </p:sp>
      <p:pic>
        <p:nvPicPr>
          <p:cNvPr id="3" name="Picture 2">
            <a:extLst>
              <a:ext uri="{FF2B5EF4-FFF2-40B4-BE49-F238E27FC236}">
                <a16:creationId xmlns:a16="http://schemas.microsoft.com/office/drawing/2014/main" id="{DA1A5C60-0073-4586-9A9A-D9F6C12686D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51928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9CBC09D-0E8C-4F84-B5CE-C67DD370BF9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EF7C7B2-3144-4F63-B668-455BFF750F2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89123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20B3B53-CBA5-4405-94F9-E7D742C0FAA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5722DCF-C96E-408B-AC3A-49E6D6BEB88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762721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B222F83-793F-481E-8DAF-FE6969E3408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08052E5-BE26-4BFE-9206-6E467C3ECF6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70470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FBE09FD-5394-4926-AC6B-838F850F603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1A1CC94-5632-4B1A-A1C7-9F4A123B978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223731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0600F0D-8541-4D26-B19B-50FF2EDAD1A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C4FEBAA-2198-4F30-91E2-04715F93306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325931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14359F-3A92-4D23-B5C8-73BF8D32EF15}"/>
              </a:ext>
            </a:extLst>
          </p:cNvPr>
          <p:cNvSpPr>
            <a:spLocks noGrp="1"/>
          </p:cNvSpPr>
          <p:nvPr>
            <p:ph type="title"/>
          </p:nvPr>
        </p:nvSpPr>
        <p:spPr/>
        <p:txBody>
          <a:bodyPr/>
          <a:lstStyle/>
          <a:p>
            <a:pPr algn="ctr"/>
            <a:r>
              <a:rPr lang="en-US" sz="3200" b="1"/>
              <a:t>Pricing and Marketing</a:t>
            </a:r>
            <a:br>
              <a:rPr lang="en-US"/>
            </a:br>
            <a:r>
              <a:rPr lang="en-US" sz="1400" b="1" i="1" u="sng"/>
              <a:t>Curativa Bay </a:t>
            </a:r>
            <a:r>
              <a:rPr lang="en-US" sz="1400"/>
              <a:t>is offered for sale in over 100 stores in the US and Canada through Palko Distributing and 11 Independent Distributors. We are also sold online through our website, </a:t>
            </a:r>
            <a:r>
              <a:rPr lang="en-US" sz="1400">
                <a:hlinkClick r:id="rId2"/>
              </a:rPr>
              <a:t>www.curativabay.com</a:t>
            </a:r>
            <a:r>
              <a:rPr lang="en-US" sz="1400"/>
              <a:t>, Amazon, Ebay, Beautybridge.com, Etsy.com, Facebook and Instagram. </a:t>
            </a:r>
            <a:br>
              <a:rPr lang="en-US" sz="1400"/>
            </a:br>
            <a:r>
              <a:rPr lang="en-US" sz="1400"/>
              <a:t>Our Esthetician line is a membership and produces custom made products for Spas and Independent brands throughout the US and Canada</a:t>
            </a:r>
            <a:endParaRPr lang="en-US" dirty="0"/>
          </a:p>
        </p:txBody>
      </p:sp>
      <p:pic>
        <p:nvPicPr>
          <p:cNvPr id="3" name="Picture 2">
            <a:extLst>
              <a:ext uri="{FF2B5EF4-FFF2-40B4-BE49-F238E27FC236}">
                <a16:creationId xmlns:a16="http://schemas.microsoft.com/office/drawing/2014/main" id="{D3206411-12AB-4F59-88AF-A2D2D302B31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26826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89BC707-654E-40D3-A466-22A29441BD08}"/>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DB3A0C5-7E54-4123-98D3-C4DA66FB841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78260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70BA7AD-9A54-4CE7-8687-A61CAF5D8AEE}"/>
              </a:ext>
            </a:extLst>
          </p:cNvPr>
          <p:cNvSpPr>
            <a:spLocks noGrp="1"/>
          </p:cNvSpPr>
          <p:nvPr>
            <p:ph type="title"/>
          </p:nvPr>
        </p:nvSpPr>
        <p:spPr/>
        <p:txBody>
          <a:bodyPr/>
          <a:lstStyle/>
          <a:p>
            <a:pPr algn="ctr"/>
            <a:r>
              <a:rPr lang="en-US" sz="4400"/>
              <a:t>Accolades</a:t>
            </a:r>
            <a:endParaRPr lang="en-US" sz="4400" dirty="0"/>
          </a:p>
        </p:txBody>
      </p:sp>
      <p:pic>
        <p:nvPicPr>
          <p:cNvPr id="3" name="Picture 2">
            <a:extLst>
              <a:ext uri="{FF2B5EF4-FFF2-40B4-BE49-F238E27FC236}">
                <a16:creationId xmlns:a16="http://schemas.microsoft.com/office/drawing/2014/main" id="{02F4D4F6-314C-4EC4-A49C-CC5F1BC9F72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28919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40F9907-9E0D-438B-A56A-558BA255EE71}"/>
              </a:ext>
            </a:extLst>
          </p:cNvPr>
          <p:cNvSpPr>
            <a:spLocks noGrp="1"/>
          </p:cNvSpPr>
          <p:nvPr>
            <p:ph type="title"/>
          </p:nvPr>
        </p:nvSpPr>
        <p:spPr/>
        <p:txBody>
          <a:bodyPr/>
          <a:lstStyle/>
          <a:p>
            <a:r>
              <a:rPr lang="en-US" b="1">
                <a:solidFill>
                  <a:schemeClr val="accent1"/>
                </a:solidFill>
              </a:rPr>
              <a:t>Curativa Bay Luxury Skin Care</a:t>
            </a:r>
            <a:br>
              <a:rPr lang="en-US" b="1">
                <a:solidFill>
                  <a:schemeClr val="accent1"/>
                </a:solidFill>
              </a:rPr>
            </a:br>
            <a:r>
              <a:rPr lang="en-US" sz="2400" b="1">
                <a:solidFill>
                  <a:schemeClr val="accent1"/>
                </a:solidFill>
              </a:rPr>
              <a:t>The Cure for What Ages You</a:t>
            </a:r>
            <a:endParaRPr lang="en-US" sz="2400" b="1" dirty="0">
              <a:solidFill>
                <a:schemeClr val="accent1"/>
              </a:solidFill>
            </a:endParaRPr>
          </a:p>
        </p:txBody>
      </p:sp>
      <p:pic>
        <p:nvPicPr>
          <p:cNvPr id="3" name="Picture 2">
            <a:extLst>
              <a:ext uri="{FF2B5EF4-FFF2-40B4-BE49-F238E27FC236}">
                <a16:creationId xmlns:a16="http://schemas.microsoft.com/office/drawing/2014/main" id="{B052CC2E-E81F-4452-9E48-589DB4EB6B7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46929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9766061-D162-431E-A547-202805B4418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B6B867E-C9E6-4FDF-875E-8FC46299B6D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54011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8E75CAE-CF45-4CD9-8639-17E3E43F8814}"/>
              </a:ext>
            </a:extLst>
          </p:cNvPr>
          <p:cNvSpPr>
            <a:spLocks noGrp="1"/>
          </p:cNvSpPr>
          <p:nvPr>
            <p:ph type="title"/>
          </p:nvPr>
        </p:nvSpPr>
        <p:spPr/>
        <p:txBody>
          <a:bodyPr/>
          <a:lstStyle/>
          <a:p>
            <a:br>
              <a:rPr lang="en-US" sz="1800"/>
            </a:br>
            <a:br>
              <a:rPr lang="en-US" sz="1800"/>
            </a:br>
            <a:br>
              <a:rPr lang="en-US" sz="1800"/>
            </a:br>
            <a:br>
              <a:rPr lang="en-US" sz="1800"/>
            </a:br>
            <a:br>
              <a:rPr lang="en-US" sz="1800"/>
            </a:br>
            <a:br>
              <a:rPr lang="en-US" sz="1800"/>
            </a:br>
            <a:br>
              <a:rPr lang="en-US" sz="1800"/>
            </a:br>
            <a:br>
              <a:rPr lang="en-US" sz="1800"/>
            </a:br>
            <a:r>
              <a:rPr lang="en-US" sz="1600">
                <a:latin typeface="Calibri" panose="020F0502020204030204" pitchFamily="34" charset="0"/>
                <a:cs typeface="Calibri" panose="020F0502020204030204" pitchFamily="34" charset="0"/>
              </a:rPr>
              <a:t>Innovative Natural Science drives our manufacturing process</a:t>
            </a:r>
            <a:br>
              <a:rPr lang="en-US" sz="1600">
                <a:latin typeface="Calibri" panose="020F0502020204030204" pitchFamily="34" charset="0"/>
                <a:cs typeface="Calibri" panose="020F0502020204030204" pitchFamily="34" charset="0"/>
              </a:rPr>
            </a:br>
            <a:br>
              <a:rPr lang="en-US" sz="1600">
                <a:latin typeface="Calibri" panose="020F0502020204030204" pitchFamily="34" charset="0"/>
                <a:cs typeface="Calibri" panose="020F0502020204030204" pitchFamily="34" charset="0"/>
              </a:rPr>
            </a:br>
            <a:r>
              <a:rPr lang="en-US" sz="1600">
                <a:latin typeface="+mn-lt"/>
                <a:cs typeface="Calibri" panose="020F0502020204030204" pitchFamily="34" charset="0"/>
              </a:rPr>
              <a:t>We have developed products that enhance and improve most skin care concerns such as aging, health, acne/blemishes, dryness, peeling, redness, wrinkles and more.</a:t>
            </a:r>
            <a:br>
              <a:rPr lang="en-US" sz="1600">
                <a:latin typeface="+mn-lt"/>
                <a:cs typeface="Calibri" panose="020F0502020204030204" pitchFamily="34" charset="0"/>
              </a:rPr>
            </a:br>
            <a:br>
              <a:rPr lang="en-US" sz="1800"/>
            </a:br>
            <a:r>
              <a:rPr lang="en-US" sz="1600">
                <a:latin typeface="Calibri" panose="020F0502020204030204" pitchFamily="34" charset="0"/>
                <a:cs typeface="Calibri" panose="020F0502020204030204" pitchFamily="34" charset="0"/>
              </a:rPr>
              <a:t>We are also developing a Vegan skin care line that contain no animal products or byproducts, such as beeswax, creating beauty in abundance. Stay Tuned!</a:t>
            </a:r>
            <a:br>
              <a:rPr lang="en-US" sz="1800"/>
            </a:br>
            <a:br>
              <a:rPr lang="en-US" sz="1800"/>
            </a:br>
            <a:br>
              <a:rPr lang="en-US"/>
            </a:br>
            <a:r>
              <a:rPr lang="en-US" sz="1800"/>
              <a:t>.</a:t>
            </a:r>
            <a:br>
              <a:rPr lang="en-US" sz="1800"/>
            </a:br>
            <a:br>
              <a:rPr lang="en-US"/>
            </a:br>
            <a:br>
              <a:rPr lang="en-US" sz="1800"/>
            </a:br>
            <a:br>
              <a:rPr lang="en-US" sz="1800"/>
            </a:br>
            <a:br>
              <a:rPr lang="en-US"/>
            </a:br>
            <a:endParaRPr lang="en-US" sz="18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F4C44F6-9865-4948-A0DE-32288620480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55026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132AA94-D82C-4CD1-A027-3C6DD94E88A0}"/>
              </a:ext>
            </a:extLst>
          </p:cNvPr>
          <p:cNvSpPr>
            <a:spLocks noGrp="1"/>
          </p:cNvSpPr>
          <p:nvPr>
            <p:ph type="title"/>
          </p:nvPr>
        </p:nvSpPr>
        <p:spPr/>
        <p:txBody>
          <a:bodyPr/>
          <a:lstStyle/>
          <a:p>
            <a:pPr algn="ctr"/>
            <a:r>
              <a:rPr lang="en-US" sz="3300" b="1" kern="1200">
                <a:solidFill>
                  <a:srgbClr val="FFFFFF"/>
                </a:solidFill>
                <a:latin typeface="+mj-lt"/>
                <a:ea typeface="+mj-ea"/>
                <a:cs typeface="+mj-cs"/>
              </a:rPr>
              <a:t>Production</a:t>
            </a:r>
            <a:br>
              <a:rPr lang="en-US" sz="3300" b="1" kern="1200">
                <a:solidFill>
                  <a:srgbClr val="FFFFFF"/>
                </a:solidFill>
                <a:latin typeface="+mj-lt"/>
                <a:ea typeface="+mj-ea"/>
                <a:cs typeface="+mj-cs"/>
              </a:rPr>
            </a:br>
            <a:r>
              <a:rPr lang="en-US" sz="3300" b="1" kern="1200">
                <a:solidFill>
                  <a:srgbClr val="FFFFFF"/>
                </a:solidFill>
                <a:latin typeface="+mj-lt"/>
                <a:ea typeface="+mj-ea"/>
                <a:cs typeface="+mj-cs"/>
              </a:rPr>
              <a:t>Every ingredient is produced is an FDA registered EGMP Facility to Exacting Standards</a:t>
            </a:r>
            <a:endParaRPr lang="en-US" sz="3300" b="1" kern="1200" dirty="0">
              <a:solidFill>
                <a:srgbClr val="FFFFFF"/>
              </a:solidFill>
              <a:latin typeface="+mj-lt"/>
              <a:ea typeface="+mj-ea"/>
              <a:cs typeface="+mj-cs"/>
            </a:endParaRPr>
          </a:p>
        </p:txBody>
      </p:sp>
      <p:pic>
        <p:nvPicPr>
          <p:cNvPr id="3" name="Picture 2">
            <a:extLst>
              <a:ext uri="{FF2B5EF4-FFF2-40B4-BE49-F238E27FC236}">
                <a16:creationId xmlns:a16="http://schemas.microsoft.com/office/drawing/2014/main" id="{DA08E809-F8E6-4BFD-9E9C-C0685A364F0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65527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C24B82D-A96B-47D2-9E0D-96023029D950}"/>
              </a:ext>
            </a:extLst>
          </p:cNvPr>
          <p:cNvSpPr>
            <a:spLocks noGrp="1"/>
          </p:cNvSpPr>
          <p:nvPr>
            <p:ph type="title"/>
          </p:nvPr>
        </p:nvSpPr>
        <p:spPr/>
        <p:txBody>
          <a:bodyPr/>
          <a:lstStyle/>
          <a:p>
            <a:pPr algn="ctr"/>
            <a:r>
              <a:rPr lang="en-US">
                <a:latin typeface="+mn-lt"/>
              </a:rPr>
              <a:t>Our Proprietary Organic HOCL Technology</a:t>
            </a:r>
            <a:endParaRPr lang="en-US" dirty="0">
              <a:latin typeface="+mn-lt"/>
            </a:endParaRPr>
          </a:p>
        </p:txBody>
      </p:sp>
      <p:pic>
        <p:nvPicPr>
          <p:cNvPr id="3" name="Picture 2">
            <a:extLst>
              <a:ext uri="{FF2B5EF4-FFF2-40B4-BE49-F238E27FC236}">
                <a16:creationId xmlns:a16="http://schemas.microsoft.com/office/drawing/2014/main" id="{90C7BAA5-A584-4272-9389-A7DF8427EB8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73136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1635732-576F-457D-9D2D-CC3C148A844D}"/>
              </a:ext>
            </a:extLst>
          </p:cNvPr>
          <p:cNvSpPr>
            <a:spLocks noGrp="1"/>
          </p:cNvSpPr>
          <p:nvPr>
            <p:ph type="title"/>
          </p:nvPr>
        </p:nvSpPr>
        <p:spPr/>
        <p:txBody>
          <a:bodyPr/>
          <a:lstStyle/>
          <a:p>
            <a:r>
              <a:rPr lang="en-US" sz="4100"/>
              <a:t>Proprietary Organic Hypochlorous Skin Mist</a:t>
            </a:r>
            <a:endParaRPr lang="en-US" sz="4100" dirty="0"/>
          </a:p>
        </p:txBody>
      </p:sp>
      <p:pic>
        <p:nvPicPr>
          <p:cNvPr id="3" name="Picture 2">
            <a:extLst>
              <a:ext uri="{FF2B5EF4-FFF2-40B4-BE49-F238E27FC236}">
                <a16:creationId xmlns:a16="http://schemas.microsoft.com/office/drawing/2014/main" id="{491C0A2A-674C-47BA-917B-2C366137EDB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59878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6222D09-046B-40B7-82A7-74090A7E612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F5EDB5C-4D1E-490F-B47D-59B28D6AA41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255734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Words>
  <Application>Microsoft Office PowerPoint</Application>
  <PresentationFormat>Widescreen</PresentationFormat>
  <Paragraphs>10</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PowerPoint Presentation</vt:lpstr>
      <vt:lpstr>Our Home Come Visit</vt:lpstr>
      <vt:lpstr>Curativa Bay Luxury Skin Care The Cure for What Ages You</vt:lpstr>
      <vt:lpstr>PowerPoint Presentation</vt:lpstr>
      <vt:lpstr>        Innovative Natural Science drives our manufacturing process  We have developed products that enhance and improve most skin care concerns such as aging, health, acne/blemishes, dryness, peeling, redness, wrinkles and more.  We are also developing a Vegan skin care line that contain no animal products or byproducts, such as beeswax, creating beauty in abundance. Stay Tuned!   .     </vt:lpstr>
      <vt:lpstr>Production Every ingredient is produced is an FDA registered EGMP Facility to Exacting Standards</vt:lpstr>
      <vt:lpstr>Our Proprietary Organic HOCL Technology</vt:lpstr>
      <vt:lpstr>Proprietary Organic Hypochlorous Skin Mist</vt:lpstr>
      <vt:lpstr>PowerPoint Presentation</vt:lpstr>
      <vt:lpstr>Our Products have a 100% 5 star Rating </vt:lpstr>
      <vt:lpstr>Luxury, Health &amp; Happiness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Pricing and Marketing Curativa Bay is offered for sale in over 100 stores in the US and Canada through Palko Distributing and 11 Independent Distributors. We are also sold online through our website, www.curativabay.com, Amazon, Ebay, Beautybridge.com, Etsy.com, Facebook and Instagram.  Our Esthetician line is a membership and produces custom made products for Spas and Independent brands throughout the US and Canada</vt:lpstr>
      <vt:lpstr>PowerPoint Presentation</vt:lpstr>
      <vt:lpstr>Accolades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maher</dc:creator>
  <cp:lastModifiedBy>william maher</cp:lastModifiedBy>
  <cp:revision>1</cp:revision>
  <dcterms:created xsi:type="dcterms:W3CDTF">2020-01-11T14:22:44Z</dcterms:created>
  <dcterms:modified xsi:type="dcterms:W3CDTF">2020-01-11T14:22:44Z</dcterms:modified>
</cp:coreProperties>
</file>