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76" r:id="rId8"/>
    <p:sldId id="259" r:id="rId9"/>
    <p:sldId id="260" r:id="rId10"/>
    <p:sldId id="261" r:id="rId11"/>
    <p:sldId id="262" r:id="rId12"/>
    <p:sldId id="265" r:id="rId13"/>
    <p:sldId id="284" r:id="rId14"/>
    <p:sldId id="285" r:id="rId15"/>
    <p:sldId id="286" r:id="rId16"/>
    <p:sldId id="287" r:id="rId17"/>
    <p:sldId id="266" r:id="rId18"/>
    <p:sldId id="279" r:id="rId19"/>
    <p:sldId id="278" r:id="rId20"/>
    <p:sldId id="283" r:id="rId21"/>
    <p:sldId id="289" r:id="rId22"/>
    <p:sldId id="288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507F3B-5465-8A41-B50F-5991AD1006A2}" v="177" dt="2023-08-08T22:43:49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8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Orcutt" userId="67fd3c4d-697a-49e6-b1f6-855bf2c3f339" providerId="ADAL" clId="{9217207E-C2C5-421F-8A38-88AECAC48163}"/>
    <pc:docChg chg="modSld">
      <pc:chgData name="Mark Orcutt" userId="67fd3c4d-697a-49e6-b1f6-855bf2c3f339" providerId="ADAL" clId="{9217207E-C2C5-421F-8A38-88AECAC48163}" dt="2020-02-04T00:00:28.046" v="28" actId="1076"/>
      <pc:docMkLst>
        <pc:docMk/>
      </pc:docMkLst>
      <pc:sldChg chg="addSp delSp modSp">
        <pc:chgData name="Mark Orcutt" userId="67fd3c4d-697a-49e6-b1f6-855bf2c3f339" providerId="ADAL" clId="{9217207E-C2C5-421F-8A38-88AECAC48163}" dt="2020-02-04T00:00:28.046" v="28" actId="1076"/>
        <pc:sldMkLst>
          <pc:docMk/>
          <pc:sldMk cId="3472778229" sldId="276"/>
        </pc:sldMkLst>
        <pc:picChg chg="add mod">
          <ac:chgData name="Mark Orcutt" userId="67fd3c4d-697a-49e6-b1f6-855bf2c3f339" providerId="ADAL" clId="{9217207E-C2C5-421F-8A38-88AECAC48163}" dt="2020-02-04T00:00:21.110" v="25" actId="1076"/>
          <ac:picMkLst>
            <pc:docMk/>
            <pc:sldMk cId="3472778229" sldId="276"/>
            <ac:picMk id="3" creationId="{A7D052E5-DCDC-4270-A176-11C7AA7DE402}"/>
          </ac:picMkLst>
        </pc:picChg>
        <pc:picChg chg="del mod">
          <ac:chgData name="Mark Orcutt" userId="67fd3c4d-697a-49e6-b1f6-855bf2c3f339" providerId="ADAL" clId="{9217207E-C2C5-421F-8A38-88AECAC48163}" dt="2020-02-03T23:58:55.753" v="11" actId="478"/>
          <ac:picMkLst>
            <pc:docMk/>
            <pc:sldMk cId="3472778229" sldId="276"/>
            <ac:picMk id="5" creationId="{8A27B6BE-2A5E-4F82-89D4-7FB45F11B2E5}"/>
          </ac:picMkLst>
        </pc:picChg>
        <pc:picChg chg="mod">
          <ac:chgData name="Mark Orcutt" userId="67fd3c4d-697a-49e6-b1f6-855bf2c3f339" providerId="ADAL" clId="{9217207E-C2C5-421F-8A38-88AECAC48163}" dt="2020-02-04T00:00:23.253" v="26" actId="1076"/>
          <ac:picMkLst>
            <pc:docMk/>
            <pc:sldMk cId="3472778229" sldId="276"/>
            <ac:picMk id="6" creationId="{9CD69E8E-B001-4890-A3FA-159B988E8E19}"/>
          </ac:picMkLst>
        </pc:picChg>
        <pc:picChg chg="mod">
          <ac:chgData name="Mark Orcutt" userId="67fd3c4d-697a-49e6-b1f6-855bf2c3f339" providerId="ADAL" clId="{9217207E-C2C5-421F-8A38-88AECAC48163}" dt="2020-02-03T23:58:51.958" v="9" actId="1076"/>
          <ac:picMkLst>
            <pc:docMk/>
            <pc:sldMk cId="3472778229" sldId="276"/>
            <ac:picMk id="7" creationId="{641F37A5-D694-4B07-A27D-B683E3035AE8}"/>
          </ac:picMkLst>
        </pc:picChg>
        <pc:picChg chg="mod">
          <ac:chgData name="Mark Orcutt" userId="67fd3c4d-697a-49e6-b1f6-855bf2c3f339" providerId="ADAL" clId="{9217207E-C2C5-421F-8A38-88AECAC48163}" dt="2020-02-04T00:00:25.862" v="27" actId="1076"/>
          <ac:picMkLst>
            <pc:docMk/>
            <pc:sldMk cId="3472778229" sldId="276"/>
            <ac:picMk id="8" creationId="{D83E005F-647D-443D-9039-FC091C7EDD6B}"/>
          </ac:picMkLst>
        </pc:picChg>
        <pc:picChg chg="mod">
          <ac:chgData name="Mark Orcutt" userId="67fd3c4d-697a-49e6-b1f6-855bf2c3f339" providerId="ADAL" clId="{9217207E-C2C5-421F-8A38-88AECAC48163}" dt="2020-02-04T00:00:20.085" v="24" actId="1076"/>
          <ac:picMkLst>
            <pc:docMk/>
            <pc:sldMk cId="3472778229" sldId="276"/>
            <ac:picMk id="10" creationId="{A83F9113-AC2D-4E59-A09C-13ED5CB74F58}"/>
          </ac:picMkLst>
        </pc:picChg>
        <pc:picChg chg="mod">
          <ac:chgData name="Mark Orcutt" userId="67fd3c4d-697a-49e6-b1f6-855bf2c3f339" providerId="ADAL" clId="{9217207E-C2C5-421F-8A38-88AECAC48163}" dt="2020-02-04T00:00:28.046" v="28" actId="1076"/>
          <ac:picMkLst>
            <pc:docMk/>
            <pc:sldMk cId="3472778229" sldId="276"/>
            <ac:picMk id="11" creationId="{AF678880-81A5-463D-951C-688AA344E43E}"/>
          </ac:picMkLst>
        </pc:picChg>
        <pc:picChg chg="mod">
          <ac:chgData name="Mark Orcutt" userId="67fd3c4d-697a-49e6-b1f6-855bf2c3f339" providerId="ADAL" clId="{9217207E-C2C5-421F-8A38-88AECAC48163}" dt="2020-02-03T23:58:46.950" v="7" actId="1076"/>
          <ac:picMkLst>
            <pc:docMk/>
            <pc:sldMk cId="3472778229" sldId="276"/>
            <ac:picMk id="14" creationId="{BC8DACF7-444D-4438-9D93-0B5BEED5D3AF}"/>
          </ac:picMkLst>
        </pc:picChg>
        <pc:picChg chg="mod">
          <ac:chgData name="Mark Orcutt" userId="67fd3c4d-697a-49e6-b1f6-855bf2c3f339" providerId="ADAL" clId="{9217207E-C2C5-421F-8A38-88AECAC48163}" dt="2020-02-03T23:58:45.430" v="6" actId="1076"/>
          <ac:picMkLst>
            <pc:docMk/>
            <pc:sldMk cId="3472778229" sldId="276"/>
            <ac:picMk id="20" creationId="{097C938A-3883-4BE2-B173-0F6D00D4A384}"/>
          </ac:picMkLst>
        </pc:picChg>
        <pc:picChg chg="mod">
          <ac:chgData name="Mark Orcutt" userId="67fd3c4d-697a-49e6-b1f6-855bf2c3f339" providerId="ADAL" clId="{9217207E-C2C5-421F-8A38-88AECAC48163}" dt="2020-02-03T23:58:48.654" v="8" actId="1076"/>
          <ac:picMkLst>
            <pc:docMk/>
            <pc:sldMk cId="3472778229" sldId="276"/>
            <ac:picMk id="36" creationId="{2D9E3CA5-E732-4804-A7EE-5AF5FB3D7144}"/>
          </ac:picMkLst>
        </pc:picChg>
        <pc:picChg chg="add del mod">
          <ac:chgData name="Mark Orcutt" userId="67fd3c4d-697a-49e6-b1f6-855bf2c3f339" providerId="ADAL" clId="{9217207E-C2C5-421F-8A38-88AECAC48163}" dt="2020-02-04T00:00:02.413" v="15" actId="478"/>
          <ac:picMkLst>
            <pc:docMk/>
            <pc:sldMk cId="3472778229" sldId="276"/>
            <ac:picMk id="1026" creationId="{FBAEEF17-C0FE-45AA-BCC7-A38030FE2796}"/>
          </ac:picMkLst>
        </pc:picChg>
        <pc:picChg chg="add mod">
          <ac:chgData name="Mark Orcutt" userId="67fd3c4d-697a-49e6-b1f6-855bf2c3f339" providerId="ADAL" clId="{9217207E-C2C5-421F-8A38-88AECAC48163}" dt="2020-02-04T00:00:09.926" v="18" actId="1076"/>
          <ac:picMkLst>
            <pc:docMk/>
            <pc:sldMk cId="3472778229" sldId="276"/>
            <ac:picMk id="1028" creationId="{D49DDFB8-A046-4473-ABBC-D82D71E74D7E}"/>
          </ac:picMkLst>
        </pc:picChg>
      </pc:sldChg>
    </pc:docChg>
  </pc:docChgLst>
  <pc:docChgLst>
    <pc:chgData name="Mark Orcutt" userId="67fd3c4d-697a-49e6-b1f6-855bf2c3f339" providerId="ADAL" clId="{C8507F3B-5465-8A41-B50F-5991AD1006A2}"/>
    <pc:docChg chg="undo custSel modSld">
      <pc:chgData name="Mark Orcutt" userId="67fd3c4d-697a-49e6-b1f6-855bf2c3f339" providerId="ADAL" clId="{C8507F3B-5465-8A41-B50F-5991AD1006A2}" dt="2023-08-08T22:43:49.750" v="290" actId="1076"/>
      <pc:docMkLst>
        <pc:docMk/>
      </pc:docMkLst>
      <pc:sldChg chg="addSp delSp modSp mod">
        <pc:chgData name="Mark Orcutt" userId="67fd3c4d-697a-49e6-b1f6-855bf2c3f339" providerId="ADAL" clId="{C8507F3B-5465-8A41-B50F-5991AD1006A2}" dt="2023-08-08T22:43:49.750" v="290" actId="1076"/>
        <pc:sldMkLst>
          <pc:docMk/>
          <pc:sldMk cId="3472778229" sldId="276"/>
        </pc:sldMkLst>
        <pc:spChg chg="add del">
          <ac:chgData name="Mark Orcutt" userId="67fd3c4d-697a-49e6-b1f6-855bf2c3f339" providerId="ADAL" clId="{C8507F3B-5465-8A41-B50F-5991AD1006A2}" dt="2023-08-08T22:31:53.512" v="67"/>
          <ac:spMkLst>
            <pc:docMk/>
            <pc:sldMk cId="3472778229" sldId="276"/>
            <ac:spMk id="5" creationId="{4A010F66-D99C-6E33-28EC-0AE159691570}"/>
          </ac:spMkLst>
        </pc:spChg>
        <pc:spChg chg="add del">
          <ac:chgData name="Mark Orcutt" userId="67fd3c4d-697a-49e6-b1f6-855bf2c3f339" providerId="ADAL" clId="{C8507F3B-5465-8A41-B50F-5991AD1006A2}" dt="2023-08-08T22:31:59.527" v="69"/>
          <ac:spMkLst>
            <pc:docMk/>
            <pc:sldMk cId="3472778229" sldId="276"/>
            <ac:spMk id="27" creationId="{CEF918D5-6C52-8DB9-F2C0-35D94658F708}"/>
          </ac:spMkLst>
        </pc:spChg>
        <pc:picChg chg="add mod">
          <ac:chgData name="Mark Orcutt" userId="67fd3c4d-697a-49e6-b1f6-855bf2c3f339" providerId="ADAL" clId="{C8507F3B-5465-8A41-B50F-5991AD1006A2}" dt="2023-08-08T22:40:03.672" v="235" actId="1076"/>
          <ac:picMkLst>
            <pc:docMk/>
            <pc:sldMk cId="3472778229" sldId="276"/>
            <ac:picMk id="2" creationId="{D2EB61C6-206F-D7DC-7B4E-2099BD37980C}"/>
          </ac:picMkLst>
        </pc:picChg>
        <pc:picChg chg="mod">
          <ac:chgData name="Mark Orcutt" userId="67fd3c4d-697a-49e6-b1f6-855bf2c3f339" providerId="ADAL" clId="{C8507F3B-5465-8A41-B50F-5991AD1006A2}" dt="2023-08-08T22:39:52.529" v="229" actId="14100"/>
          <ac:picMkLst>
            <pc:docMk/>
            <pc:sldMk cId="3472778229" sldId="276"/>
            <ac:picMk id="3" creationId="{A7D052E5-DCDC-4270-A176-11C7AA7DE402}"/>
          </ac:picMkLst>
        </pc:picChg>
        <pc:picChg chg="mod">
          <ac:chgData name="Mark Orcutt" userId="67fd3c4d-697a-49e6-b1f6-855bf2c3f339" providerId="ADAL" clId="{C8507F3B-5465-8A41-B50F-5991AD1006A2}" dt="2023-08-08T22:41:10.822" v="272" actId="1076"/>
          <ac:picMkLst>
            <pc:docMk/>
            <pc:sldMk cId="3472778229" sldId="276"/>
            <ac:picMk id="4" creationId="{B6EB3BD8-8357-4F97-9143-86CEC6704AA0}"/>
          </ac:picMkLst>
        </pc:picChg>
        <pc:picChg chg="mod">
          <ac:chgData name="Mark Orcutt" userId="67fd3c4d-697a-49e6-b1f6-855bf2c3f339" providerId="ADAL" clId="{C8507F3B-5465-8A41-B50F-5991AD1006A2}" dt="2023-08-08T22:34:51.247" v="92" actId="14100"/>
          <ac:picMkLst>
            <pc:docMk/>
            <pc:sldMk cId="3472778229" sldId="276"/>
            <ac:picMk id="6" creationId="{9CD69E8E-B001-4890-A3FA-159B988E8E19}"/>
          </ac:picMkLst>
        </pc:picChg>
        <pc:picChg chg="add del">
          <ac:chgData name="Mark Orcutt" userId="67fd3c4d-697a-49e6-b1f6-855bf2c3f339" providerId="ADAL" clId="{C8507F3B-5465-8A41-B50F-5991AD1006A2}" dt="2023-08-08T22:35:13.206" v="104" actId="478"/>
          <ac:picMkLst>
            <pc:docMk/>
            <pc:sldMk cId="3472778229" sldId="276"/>
            <ac:picMk id="7" creationId="{641F37A5-D694-4B07-A27D-B683E3035AE8}"/>
          </ac:picMkLst>
        </pc:picChg>
        <pc:picChg chg="mod">
          <ac:chgData name="Mark Orcutt" userId="67fd3c4d-697a-49e6-b1f6-855bf2c3f339" providerId="ADAL" clId="{C8507F3B-5465-8A41-B50F-5991AD1006A2}" dt="2023-08-08T22:39:58.160" v="232" actId="1076"/>
          <ac:picMkLst>
            <pc:docMk/>
            <pc:sldMk cId="3472778229" sldId="276"/>
            <ac:picMk id="8" creationId="{D83E005F-647D-443D-9039-FC091C7EDD6B}"/>
          </ac:picMkLst>
        </pc:picChg>
        <pc:picChg chg="del">
          <ac:chgData name="Mark Orcutt" userId="67fd3c4d-697a-49e6-b1f6-855bf2c3f339" providerId="ADAL" clId="{C8507F3B-5465-8A41-B50F-5991AD1006A2}" dt="2023-08-08T22:36:08.828" v="130" actId="478"/>
          <ac:picMkLst>
            <pc:docMk/>
            <pc:sldMk cId="3472778229" sldId="276"/>
            <ac:picMk id="9" creationId="{E97293A5-7F2A-4E7E-B7A7-316320644540}"/>
          </ac:picMkLst>
        </pc:picChg>
        <pc:picChg chg="del">
          <ac:chgData name="Mark Orcutt" userId="67fd3c4d-697a-49e6-b1f6-855bf2c3f339" providerId="ADAL" clId="{C8507F3B-5465-8A41-B50F-5991AD1006A2}" dt="2023-08-08T22:22:00.568" v="3" actId="478"/>
          <ac:picMkLst>
            <pc:docMk/>
            <pc:sldMk cId="3472778229" sldId="276"/>
            <ac:picMk id="10" creationId="{A83F9113-AC2D-4E59-A09C-13ED5CB74F58}"/>
          </ac:picMkLst>
        </pc:picChg>
        <pc:picChg chg="mod">
          <ac:chgData name="Mark Orcutt" userId="67fd3c4d-697a-49e6-b1f6-855bf2c3f339" providerId="ADAL" clId="{C8507F3B-5465-8A41-B50F-5991AD1006A2}" dt="2023-08-08T22:41:32.732" v="284" actId="1036"/>
          <ac:picMkLst>
            <pc:docMk/>
            <pc:sldMk cId="3472778229" sldId="276"/>
            <ac:picMk id="11" creationId="{AF678880-81A5-463D-951C-688AA344E43E}"/>
          </ac:picMkLst>
        </pc:picChg>
        <pc:picChg chg="del">
          <ac:chgData name="Mark Orcutt" userId="67fd3c4d-697a-49e6-b1f6-855bf2c3f339" providerId="ADAL" clId="{C8507F3B-5465-8A41-B50F-5991AD1006A2}" dt="2023-08-08T22:25:40.622" v="43" actId="478"/>
          <ac:picMkLst>
            <pc:docMk/>
            <pc:sldMk cId="3472778229" sldId="276"/>
            <ac:picMk id="12" creationId="{1D8B0F8F-140A-47C5-A7E5-5E51F1E3A83B}"/>
          </ac:picMkLst>
        </pc:picChg>
        <pc:picChg chg="del">
          <ac:chgData name="Mark Orcutt" userId="67fd3c4d-697a-49e6-b1f6-855bf2c3f339" providerId="ADAL" clId="{C8507F3B-5465-8A41-B50F-5991AD1006A2}" dt="2023-08-08T22:25:23.892" v="42" actId="478"/>
          <ac:picMkLst>
            <pc:docMk/>
            <pc:sldMk cId="3472778229" sldId="276"/>
            <ac:picMk id="13" creationId="{737A4848-96AA-4AF1-B7F9-E132239BA209}"/>
          </ac:picMkLst>
        </pc:picChg>
        <pc:picChg chg="del">
          <ac:chgData name="Mark Orcutt" userId="67fd3c4d-697a-49e6-b1f6-855bf2c3f339" providerId="ADAL" clId="{C8507F3B-5465-8A41-B50F-5991AD1006A2}" dt="2023-08-08T22:26:11.552" v="44" actId="478"/>
          <ac:picMkLst>
            <pc:docMk/>
            <pc:sldMk cId="3472778229" sldId="276"/>
            <ac:picMk id="14" creationId="{BC8DACF7-444D-4438-9D93-0B5BEED5D3AF}"/>
          </ac:picMkLst>
        </pc:picChg>
        <pc:picChg chg="del">
          <ac:chgData name="Mark Orcutt" userId="67fd3c4d-697a-49e6-b1f6-855bf2c3f339" providerId="ADAL" clId="{C8507F3B-5465-8A41-B50F-5991AD1006A2}" dt="2023-08-08T22:26:21.328" v="46" actId="478"/>
          <ac:picMkLst>
            <pc:docMk/>
            <pc:sldMk cId="3472778229" sldId="276"/>
            <ac:picMk id="15" creationId="{1D54038D-8F34-4A85-9850-F4C12CCE81B2}"/>
          </ac:picMkLst>
        </pc:picChg>
        <pc:picChg chg="del">
          <ac:chgData name="Mark Orcutt" userId="67fd3c4d-697a-49e6-b1f6-855bf2c3f339" providerId="ADAL" clId="{C8507F3B-5465-8A41-B50F-5991AD1006A2}" dt="2023-08-08T22:26:19.768" v="45" actId="478"/>
          <ac:picMkLst>
            <pc:docMk/>
            <pc:sldMk cId="3472778229" sldId="276"/>
            <ac:picMk id="16" creationId="{E62944DE-9FEC-481C-AD83-76CE6F970E2C}"/>
          </ac:picMkLst>
        </pc:picChg>
        <pc:picChg chg="mod">
          <ac:chgData name="Mark Orcutt" userId="67fd3c4d-697a-49e6-b1f6-855bf2c3f339" providerId="ADAL" clId="{C8507F3B-5465-8A41-B50F-5991AD1006A2}" dt="2023-08-08T22:41:32.732" v="284" actId="1036"/>
          <ac:picMkLst>
            <pc:docMk/>
            <pc:sldMk cId="3472778229" sldId="276"/>
            <ac:picMk id="17" creationId="{6273F17A-7302-4A17-8DE7-77A8CC888371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18" creationId="{685350D5-C6E9-4D67-A795-A1D4BAA05EB4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19" creationId="{74BE17A1-61BC-47F9-B1EE-AE3D864B5940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20" creationId="{097C938A-3883-4BE2-B173-0F6D00D4A384}"/>
          </ac:picMkLst>
        </pc:picChg>
        <pc:picChg chg="del">
          <ac:chgData name="Mark Orcutt" userId="67fd3c4d-697a-49e6-b1f6-855bf2c3f339" providerId="ADAL" clId="{C8507F3B-5465-8A41-B50F-5991AD1006A2}" dt="2023-08-08T22:26:29.549" v="47" actId="478"/>
          <ac:picMkLst>
            <pc:docMk/>
            <pc:sldMk cId="3472778229" sldId="276"/>
            <ac:picMk id="21" creationId="{4FCE90A0-F564-4168-97ED-C0CFB912A4CB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22" creationId="{36FA3EE2-5EE5-4E0C-941D-86565021A31E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23" creationId="{DB933E73-97EB-41D6-AD46-C6CCFAEDBB2E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24" creationId="{86709A45-6D20-47C3-83D5-56AAE1A02F68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25" creationId="{DED3334C-D535-4A08-9794-3C679DEA60ED}"/>
          </ac:picMkLst>
        </pc:picChg>
        <pc:picChg chg="add del">
          <ac:chgData name="Mark Orcutt" userId="67fd3c4d-697a-49e6-b1f6-855bf2c3f339" providerId="ADAL" clId="{C8507F3B-5465-8A41-B50F-5991AD1006A2}" dt="2023-08-08T22:35:14.041" v="105" actId="478"/>
          <ac:picMkLst>
            <pc:docMk/>
            <pc:sldMk cId="3472778229" sldId="276"/>
            <ac:picMk id="26" creationId="{B47E1B85-8CD4-4A2F-8BA3-CB8D5FE2A95C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28" creationId="{585E5E76-DFA9-4DAA-981D-D381188D0BF3}"/>
          </ac:picMkLst>
        </pc:picChg>
        <pc:picChg chg="mod">
          <ac:chgData name="Mark Orcutt" userId="67fd3c4d-697a-49e6-b1f6-855bf2c3f339" providerId="ADAL" clId="{C8507F3B-5465-8A41-B50F-5991AD1006A2}" dt="2023-08-08T22:43:44.533" v="287" actId="1076"/>
          <ac:picMkLst>
            <pc:docMk/>
            <pc:sldMk cId="3472778229" sldId="276"/>
            <ac:picMk id="29" creationId="{AE36E0D4-71AF-4226-93AC-BCA67E3D69C3}"/>
          </ac:picMkLst>
        </pc:picChg>
        <pc:picChg chg="mod">
          <ac:chgData name="Mark Orcutt" userId="67fd3c4d-697a-49e6-b1f6-855bf2c3f339" providerId="ADAL" clId="{C8507F3B-5465-8A41-B50F-5991AD1006A2}" dt="2023-08-08T22:41:32.732" v="284" actId="1036"/>
          <ac:picMkLst>
            <pc:docMk/>
            <pc:sldMk cId="3472778229" sldId="276"/>
            <ac:picMk id="30" creationId="{382FBC03-A3B1-4F92-923B-C2FEA45D5C5C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31" creationId="{463250BB-56E4-4753-86D8-F15C6EEC1B82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32" creationId="{48887E8C-1802-49BF-AE79-3C5980622A0D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33" creationId="{2AB7699C-75F0-4ED4-831C-77FA2F81F353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34" creationId="{ED383FB4-3F0D-44E1-915D-EE54A62E6471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35" creationId="{F5ADEDEB-A649-4999-A5E3-8C6DBB77B657}"/>
          </ac:picMkLst>
        </pc:picChg>
        <pc:picChg chg="mod">
          <ac:chgData name="Mark Orcutt" userId="67fd3c4d-697a-49e6-b1f6-855bf2c3f339" providerId="ADAL" clId="{C8507F3B-5465-8A41-B50F-5991AD1006A2}" dt="2023-08-08T22:41:32.732" v="284" actId="1036"/>
          <ac:picMkLst>
            <pc:docMk/>
            <pc:sldMk cId="3472778229" sldId="276"/>
            <ac:picMk id="36" creationId="{2D9E3CA5-E732-4804-A7EE-5AF5FB3D7144}"/>
          </ac:picMkLst>
        </pc:picChg>
        <pc:picChg chg="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38" creationId="{4896883F-232D-42AF-A8C9-4E5F0E436364}"/>
          </ac:picMkLst>
        </pc:picChg>
        <pc:picChg chg="add mod">
          <ac:chgData name="Mark Orcutt" userId="67fd3c4d-697a-49e6-b1f6-855bf2c3f339" providerId="ADAL" clId="{C8507F3B-5465-8A41-B50F-5991AD1006A2}" dt="2023-08-08T22:40:07.005" v="236" actId="1076"/>
          <ac:picMkLst>
            <pc:docMk/>
            <pc:sldMk cId="3472778229" sldId="276"/>
            <ac:picMk id="1026" creationId="{57FE3F8E-2849-D3CF-F972-B3C9C8E75031}"/>
          </ac:picMkLst>
        </pc:picChg>
        <pc:picChg chg="del">
          <ac:chgData name="Mark Orcutt" userId="67fd3c4d-697a-49e6-b1f6-855bf2c3f339" providerId="ADAL" clId="{C8507F3B-5465-8A41-B50F-5991AD1006A2}" dt="2023-08-08T22:22:47.226" v="12" actId="478"/>
          <ac:picMkLst>
            <pc:docMk/>
            <pc:sldMk cId="3472778229" sldId="276"/>
            <ac:picMk id="1028" creationId="{D49DDFB8-A046-4473-ABBC-D82D71E74D7E}"/>
          </ac:picMkLst>
        </pc:picChg>
        <pc:picChg chg="add mod">
          <ac:chgData name="Mark Orcutt" userId="67fd3c4d-697a-49e6-b1f6-855bf2c3f339" providerId="ADAL" clId="{C8507F3B-5465-8A41-B50F-5991AD1006A2}" dt="2023-08-08T22:40:02.128" v="234" actId="14100"/>
          <ac:picMkLst>
            <pc:docMk/>
            <pc:sldMk cId="3472778229" sldId="276"/>
            <ac:picMk id="1030" creationId="{F680ACE9-DB86-54E0-7038-C748B6EAC4D3}"/>
          </ac:picMkLst>
        </pc:picChg>
        <pc:picChg chg="add del mod">
          <ac:chgData name="Mark Orcutt" userId="67fd3c4d-697a-49e6-b1f6-855bf2c3f339" providerId="ADAL" clId="{C8507F3B-5465-8A41-B50F-5991AD1006A2}" dt="2023-08-08T22:24:38.879" v="34" actId="478"/>
          <ac:picMkLst>
            <pc:docMk/>
            <pc:sldMk cId="3472778229" sldId="276"/>
            <ac:picMk id="1032" creationId="{BD568D63-C920-A251-9122-8350FE24EB2F}"/>
          </ac:picMkLst>
        </pc:picChg>
        <pc:picChg chg="add mod">
          <ac:chgData name="Mark Orcutt" userId="67fd3c4d-697a-49e6-b1f6-855bf2c3f339" providerId="ADAL" clId="{C8507F3B-5465-8A41-B50F-5991AD1006A2}" dt="2023-08-08T22:41:32.732" v="284" actId="1036"/>
          <ac:picMkLst>
            <pc:docMk/>
            <pc:sldMk cId="3472778229" sldId="276"/>
            <ac:picMk id="1034" creationId="{68182942-7885-73CA-59A0-06602195A893}"/>
          </ac:picMkLst>
        </pc:picChg>
        <pc:picChg chg="add mod">
          <ac:chgData name="Mark Orcutt" userId="67fd3c4d-697a-49e6-b1f6-855bf2c3f339" providerId="ADAL" clId="{C8507F3B-5465-8A41-B50F-5991AD1006A2}" dt="2023-08-08T22:41:32.732" v="284" actId="1036"/>
          <ac:picMkLst>
            <pc:docMk/>
            <pc:sldMk cId="3472778229" sldId="276"/>
            <ac:picMk id="1036" creationId="{5C484618-D173-7066-33E0-7B0DEEC19A79}"/>
          </ac:picMkLst>
        </pc:picChg>
        <pc:picChg chg="add 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1038" creationId="{0BBABB9E-2699-993F-BF1A-40D824A1DF1C}"/>
          </ac:picMkLst>
        </pc:picChg>
        <pc:picChg chg="add 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1040" creationId="{0DC1F7F9-B16E-5A07-99DE-5ADC82033CB9}"/>
          </ac:picMkLst>
        </pc:picChg>
        <pc:picChg chg="add 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1042" creationId="{FF5AA884-AC3C-EEEE-3600-599095866363}"/>
          </ac:picMkLst>
        </pc:picChg>
        <pc:picChg chg="add 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1044" creationId="{EEA1A357-6B11-29A3-895E-29568663038D}"/>
          </ac:picMkLst>
        </pc:picChg>
        <pc:picChg chg="add mod">
          <ac:chgData name="Mark Orcutt" userId="67fd3c4d-697a-49e6-b1f6-855bf2c3f339" providerId="ADAL" clId="{C8507F3B-5465-8A41-B50F-5991AD1006A2}" dt="2023-08-08T22:43:49.750" v="290" actId="1076"/>
          <ac:picMkLst>
            <pc:docMk/>
            <pc:sldMk cId="3472778229" sldId="276"/>
            <ac:picMk id="1050" creationId="{F9BBC0C8-DD97-9D00-23EA-354A7EC3228F}"/>
          </ac:picMkLst>
        </pc:picChg>
        <pc:picChg chg="add 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1052" creationId="{E72BC3A5-9D6B-9097-FF0A-196F55A02D14}"/>
          </ac:picMkLst>
        </pc:picChg>
        <pc:picChg chg="add mod">
          <ac:chgData name="Mark Orcutt" userId="67fd3c4d-697a-49e6-b1f6-855bf2c3f339" providerId="ADAL" clId="{C8507F3B-5465-8A41-B50F-5991AD1006A2}" dt="2023-08-08T22:41:23.292" v="280" actId="1036"/>
          <ac:picMkLst>
            <pc:docMk/>
            <pc:sldMk cId="3472778229" sldId="276"/>
            <ac:picMk id="1054" creationId="{DBFDCF72-DE13-1046-934E-5FF1A94770BF}"/>
          </ac:picMkLst>
        </pc:picChg>
        <pc:picChg chg="add mod">
          <ac:chgData name="Mark Orcutt" userId="67fd3c4d-697a-49e6-b1f6-855bf2c3f339" providerId="ADAL" clId="{C8507F3B-5465-8A41-B50F-5991AD1006A2}" dt="2023-08-08T22:41:32.732" v="284" actId="1036"/>
          <ac:picMkLst>
            <pc:docMk/>
            <pc:sldMk cId="3472778229" sldId="276"/>
            <ac:picMk id="1056" creationId="{72BEAE72-1246-A49B-F406-C04D2030025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0FAA-2B56-47AB-86DD-CA396349329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CADC-98ED-46E2-8314-54400AC4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7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0FAA-2B56-47AB-86DD-CA396349329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CADC-98ED-46E2-8314-54400AC4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85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0FAA-2B56-47AB-86DD-CA396349329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CADC-98ED-46E2-8314-54400AC4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8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0FAA-2B56-47AB-86DD-CA396349329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CADC-98ED-46E2-8314-54400AC4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0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0FAA-2B56-47AB-86DD-CA396349329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CADC-98ED-46E2-8314-54400AC4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0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0FAA-2B56-47AB-86DD-CA3963493297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CADC-98ED-46E2-8314-54400AC4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1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0FAA-2B56-47AB-86DD-CA3963493297}" type="datetimeFigureOut">
              <a:rPr lang="en-US" smtClean="0"/>
              <a:t>8/8/23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CADC-98ED-46E2-8314-54400AC4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4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0FAA-2B56-47AB-86DD-CA3963493297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CADC-98ED-46E2-8314-54400AC4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7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0FAA-2B56-47AB-86DD-CA3963493297}" type="datetimeFigureOut">
              <a:rPr lang="en-US" smtClean="0"/>
              <a:t>8/8/23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CADC-98ED-46E2-8314-54400AC4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8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0FAA-2B56-47AB-86DD-CA3963493297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CADC-98ED-46E2-8314-54400AC4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08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0FAA-2B56-47AB-86DD-CA3963493297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CADC-98ED-46E2-8314-54400AC4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24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50FAA-2B56-47AB-86DD-CA396349329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ECADC-98ED-46E2-8314-54400AC4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8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jpg"/><Relationship Id="rId26" Type="http://schemas.openxmlformats.org/officeDocument/2006/relationships/image" Target="../media/image28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jp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24" Type="http://schemas.openxmlformats.org/officeDocument/2006/relationships/image" Target="../media/image26.jpg"/><Relationship Id="rId32" Type="http://schemas.openxmlformats.org/officeDocument/2006/relationships/image" Target="../media/image34.png"/><Relationship Id="rId37" Type="http://schemas.openxmlformats.org/officeDocument/2006/relationships/image" Target="../media/image39.jpe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jpg"/><Relationship Id="rId14" Type="http://schemas.openxmlformats.org/officeDocument/2006/relationships/image" Target="../media/image16.png"/><Relationship Id="rId22" Type="http://schemas.openxmlformats.org/officeDocument/2006/relationships/image" Target="../media/image24.jp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jpeg"/><Relationship Id="rId8" Type="http://schemas.openxmlformats.org/officeDocument/2006/relationships/image" Target="../media/image10.pn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900923F-C2D6-4D7E-B9B7-8BA777643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ign&#10;&#10;Description generated with high confidence">
            <a:extLst>
              <a:ext uri="{FF2B5EF4-FFF2-40B4-BE49-F238E27FC236}">
                <a16:creationId xmlns:a16="http://schemas.microsoft.com/office/drawing/2014/main" id="{8D823984-7A87-461A-B44E-40B7CB49B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91272F43-47CD-4028-9BB6-462869321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4CB5ACE5-37D0-4292-9E60-C511171B1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BF83BB35-DC9A-4DE5-A762-F70355C33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&#10;&#10;Description generated with high confidence">
            <a:extLst>
              <a:ext uri="{FF2B5EF4-FFF2-40B4-BE49-F238E27FC236}">
                <a16:creationId xmlns:a16="http://schemas.microsoft.com/office/drawing/2014/main" id="{F7DC17B9-2D35-4BA4-A86C-322B64E72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DEC1175-7539-4C7B-B309-01F993C1E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5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B5D7C83-3230-4B0F-9057-D31D33795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AF2262B-5FC3-42F6-8358-63C5436DC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E85B51F-A696-4A70-835C-147902086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60CDB2D-A89A-444A-8232-05CE26D01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6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330C721-8A2E-4A5A-9736-C12194665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10804D-32D0-42F8-9ACA-77E7D1105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B6DA7CF5-74E5-490B-9D4D-DB7F350FB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3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6EB3BD8-8357-4F97-9143-86CEC6704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D69E8E-B001-4890-A3FA-159B988E8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8" y="1426987"/>
            <a:ext cx="1826282" cy="45292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3E005F-647D-443D-9039-FC091C7ED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3495" y="1366891"/>
            <a:ext cx="577734" cy="735437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F678880-81A5-463D-951C-688AA344E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72" y="2260926"/>
            <a:ext cx="689112" cy="8613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73F17A-7302-4A17-8DE7-77A8CC888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831" y="2434390"/>
            <a:ext cx="1146966" cy="619981"/>
          </a:xfrm>
          <a:prstGeom prst="rect">
            <a:avLst/>
          </a:prstGeom>
        </p:spPr>
      </p:pic>
      <p:pic>
        <p:nvPicPr>
          <p:cNvPr id="18" name="Picture 2" descr="http://www.hacienda.org/themes/hacienda-online/assets/default/images/logo-hacienda.png">
            <a:extLst>
              <a:ext uri="{FF2B5EF4-FFF2-40B4-BE49-F238E27FC236}">
                <a16:creationId xmlns:a16="http://schemas.microsoft.com/office/drawing/2014/main" id="{685350D5-C6E9-4D67-A795-A1D4BAA05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90" y="3449948"/>
            <a:ext cx="1223426" cy="46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BE17A1-61BC-47F9-B1EE-AE3D864B59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0257" y="3621270"/>
            <a:ext cx="1755024" cy="394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7C938A-3883-4BE2-B173-0F6D00D4A38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9" t="33387" r="4082" b="38005"/>
          <a:stretch/>
        </p:blipFill>
        <p:spPr>
          <a:xfrm>
            <a:off x="8116356" y="3596430"/>
            <a:ext cx="1991254" cy="3521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FA3EE2-5EE5-4E0C-941D-86565021A3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19954" r="9722" b="27778"/>
          <a:stretch/>
        </p:blipFill>
        <p:spPr>
          <a:xfrm>
            <a:off x="416307" y="4348750"/>
            <a:ext cx="1687337" cy="5698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933E73-97EB-41D6-AD46-C6CCFAEDB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33831" y="3401837"/>
            <a:ext cx="1007755" cy="647992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6709A45-6D20-47C3-83D5-56AAE1A02F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443" y="4309957"/>
            <a:ext cx="1016051" cy="789980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DED3334C-D535-4A08-9794-3C679DEA60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0" y="5484849"/>
            <a:ext cx="782530" cy="7825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5E5E76-DFA9-4DAA-981D-D381188D0B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45" y="5542536"/>
            <a:ext cx="782530" cy="769618"/>
          </a:xfrm>
          <a:prstGeom prst="rect">
            <a:avLst/>
          </a:prstGeom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36E0D4-71AF-4226-93AC-BCA67E3D69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19" y="2414676"/>
            <a:ext cx="904620" cy="770983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2FBC03-A3B1-4F92-923B-C2FEA45D5C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62" y="2427314"/>
            <a:ext cx="792383" cy="792383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3250BB-56E4-4753-86D8-F15C6EEC1B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19" y="5517231"/>
            <a:ext cx="771276" cy="831458"/>
          </a:xfrm>
          <a:prstGeom prst="rect">
            <a:avLst/>
          </a:prstGeom>
        </p:spPr>
      </p:pic>
      <p:pic>
        <p:nvPicPr>
          <p:cNvPr id="32" name="Picture 3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8887E8C-1802-49BF-AE79-3C5980622A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21" y="4466531"/>
            <a:ext cx="1455341" cy="443879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2AB7699C-75F0-4ED4-831C-77FA2F81F35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18128" r="6417" b="16266"/>
          <a:stretch/>
        </p:blipFill>
        <p:spPr>
          <a:xfrm>
            <a:off x="8195001" y="4411277"/>
            <a:ext cx="1739032" cy="652633"/>
          </a:xfrm>
          <a:prstGeom prst="rect">
            <a:avLst/>
          </a:prstGeom>
        </p:spPr>
      </p:pic>
      <p:pic>
        <p:nvPicPr>
          <p:cNvPr id="34" name="Picture 33" descr="A picture containing food&#10;&#10;Description automatically generated">
            <a:extLst>
              <a:ext uri="{FF2B5EF4-FFF2-40B4-BE49-F238E27FC236}">
                <a16:creationId xmlns:a16="http://schemas.microsoft.com/office/drawing/2014/main" id="{ED383FB4-3F0D-44E1-915D-EE54A62E647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14830" r="14425" b="13419"/>
          <a:stretch/>
        </p:blipFill>
        <p:spPr>
          <a:xfrm>
            <a:off x="7384689" y="5557430"/>
            <a:ext cx="809066" cy="808775"/>
          </a:xfrm>
          <a:prstGeom prst="rect">
            <a:avLst/>
          </a:prstGeom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ADEDEB-A649-4999-A5E3-8C6DBB77B6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13" y="5605835"/>
            <a:ext cx="619393" cy="700663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2D9E3CA5-E732-4804-A7EE-5AF5FB3D714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17" y="2550566"/>
            <a:ext cx="966296" cy="525021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96883F-232D-42AF-A8C9-4E5F0E43636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74" y="4437699"/>
            <a:ext cx="1460508" cy="553396"/>
          </a:xfrm>
          <a:prstGeom prst="rect">
            <a:avLst/>
          </a:prstGeom>
        </p:spPr>
      </p:pic>
      <p:pic>
        <p:nvPicPr>
          <p:cNvPr id="3" name="Picture 2" descr="A picture containing knife&#10;&#10;Description automatically generated">
            <a:extLst>
              <a:ext uri="{FF2B5EF4-FFF2-40B4-BE49-F238E27FC236}">
                <a16:creationId xmlns:a16="http://schemas.microsoft.com/office/drawing/2014/main" id="{A7D052E5-DCDC-4270-A176-11C7AA7DE40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83" y="1392408"/>
            <a:ext cx="1426523" cy="5610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FE3F8E-2849-D3CF-F972-B3C9C8E75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04" y="1493600"/>
            <a:ext cx="1445206" cy="30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BPM LLP - Tax Senior - PCS">
            <a:extLst>
              <a:ext uri="{FF2B5EF4-FFF2-40B4-BE49-F238E27FC236}">
                <a16:creationId xmlns:a16="http://schemas.microsoft.com/office/drawing/2014/main" id="{D2EB61C6-206F-D7DC-7B4E-2099BD379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620" y="1553488"/>
            <a:ext cx="1146966" cy="41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Shield of California - Wikipedia">
            <a:extLst>
              <a:ext uri="{FF2B5EF4-FFF2-40B4-BE49-F238E27FC236}">
                <a16:creationId xmlns:a16="http://schemas.microsoft.com/office/drawing/2014/main" id="{F680ACE9-DB86-54E0-7038-C748B6EA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297" y="1533729"/>
            <a:ext cx="1084915" cy="4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ast Bay Leadership Council">
            <a:extLst>
              <a:ext uri="{FF2B5EF4-FFF2-40B4-BE49-F238E27FC236}">
                <a16:creationId xmlns:a16="http://schemas.microsoft.com/office/drawing/2014/main" id="{68182942-7885-73CA-59A0-06602195A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97" y="2389755"/>
            <a:ext cx="1620507" cy="5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C484618-D173-7066-33E0-7B0DEEC1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76" y="2455665"/>
            <a:ext cx="1042947" cy="46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BBABB9E-2699-993F-BF1A-40D824A1D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r="14360"/>
          <a:stretch/>
        </p:blipFill>
        <p:spPr bwMode="auto">
          <a:xfrm>
            <a:off x="1527219" y="5466202"/>
            <a:ext cx="681043" cy="8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public Services - Wikipedia">
            <a:extLst>
              <a:ext uri="{FF2B5EF4-FFF2-40B4-BE49-F238E27FC236}">
                <a16:creationId xmlns:a16="http://schemas.microsoft.com/office/drawing/2014/main" id="{0DC1F7F9-B16E-5A07-99DE-5ADC82033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970" y="5622933"/>
            <a:ext cx="1683143" cy="60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FF5AA884-AC3C-EEEE-3600-599095866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826" y="5432046"/>
            <a:ext cx="1739031" cy="9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este Oil logo and symbol, meaning, history, PNG">
            <a:extLst>
              <a:ext uri="{FF2B5EF4-FFF2-40B4-BE49-F238E27FC236}">
                <a16:creationId xmlns:a16="http://schemas.microsoft.com/office/drawing/2014/main" id="{EEA1A357-6B11-29A3-895E-295686630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711" y="4400331"/>
            <a:ext cx="1308576" cy="73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rdurra Group, Inc. Acquires T-O Engineers, Inc.">
            <a:extLst>
              <a:ext uri="{FF2B5EF4-FFF2-40B4-BE49-F238E27FC236}">
                <a16:creationId xmlns:a16="http://schemas.microsoft.com/office/drawing/2014/main" id="{F9BBC0C8-DD97-9D00-23EA-354A7EC3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818" y="1392408"/>
            <a:ext cx="949673" cy="60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ome - Heritage Bank of Commerce">
            <a:extLst>
              <a:ext uri="{FF2B5EF4-FFF2-40B4-BE49-F238E27FC236}">
                <a16:creationId xmlns:a16="http://schemas.microsoft.com/office/drawing/2014/main" id="{E72BC3A5-9D6B-9097-FF0A-196F55A02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16" y="3596430"/>
            <a:ext cx="1755024" cy="36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 CYCLE, LLC ANNOUNCES CLOSING OF SERIES A FINANCING TO FUND EXPANSION">
            <a:extLst>
              <a:ext uri="{FF2B5EF4-FFF2-40B4-BE49-F238E27FC236}">
                <a16:creationId xmlns:a16="http://schemas.microsoft.com/office/drawing/2014/main" id="{DBFDCF72-DE13-1046-934E-5FF1A9477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35964" r="13027" b="34219"/>
          <a:stretch/>
        </p:blipFill>
        <p:spPr bwMode="auto">
          <a:xfrm>
            <a:off x="177496" y="3405208"/>
            <a:ext cx="1413835" cy="56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About Chevron — Chevron">
            <a:extLst>
              <a:ext uri="{FF2B5EF4-FFF2-40B4-BE49-F238E27FC236}">
                <a16:creationId xmlns:a16="http://schemas.microsoft.com/office/drawing/2014/main" id="{72BEAE72-1246-A49B-F406-C04D2030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577" y="2414676"/>
            <a:ext cx="1118038" cy="6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77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wall, table&#10;&#10;Description generated with very high confidence">
            <a:extLst>
              <a:ext uri="{FF2B5EF4-FFF2-40B4-BE49-F238E27FC236}">
                <a16:creationId xmlns:a16="http://schemas.microsoft.com/office/drawing/2014/main" id="{2E87A5BD-9A86-4FAA-BEBA-D72A8A0D2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9EA0B5A-67EE-4554-8214-B7ADDDA4E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0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230BD91-A299-46DD-A529-B521706E0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5BEAF58-7F2D-4550-949F-3815B496E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5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rowd of people near a sign&#10;&#10;Description generated with very high confidence">
            <a:extLst>
              <a:ext uri="{FF2B5EF4-FFF2-40B4-BE49-F238E27FC236}">
                <a16:creationId xmlns:a16="http://schemas.microsoft.com/office/drawing/2014/main" id="{9B6BE0D8-9D8A-46E7-9181-5D523F2AE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F41665C287D848B77515CE561195A3" ma:contentTypeVersion="13" ma:contentTypeDescription="Create a new document." ma:contentTypeScope="" ma:versionID="f73a3e58a891042216fc5570969911b6">
  <xsd:schema xmlns:xsd="http://www.w3.org/2001/XMLSchema" xmlns:xs="http://www.w3.org/2001/XMLSchema" xmlns:p="http://schemas.microsoft.com/office/2006/metadata/properties" xmlns:ns3="3f14422c-ecb5-431c-9f1a-d54f1ec34817" xmlns:ns4="c9ac5a41-944d-433a-9407-924742712b0a" targetNamespace="http://schemas.microsoft.com/office/2006/metadata/properties" ma:root="true" ma:fieldsID="f329f40782f12afcd47ba6e4e882d998" ns3:_="" ns4:_="">
    <xsd:import namespace="3f14422c-ecb5-431c-9f1a-d54f1ec34817"/>
    <xsd:import namespace="c9ac5a41-944d-433a-9407-924742712b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4422c-ecb5-431c-9f1a-d54f1ec348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c5a41-944d-433a-9407-924742712b0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3E70EC-3CF7-43A5-869A-05D9C044E5EB}">
  <ds:schemaRefs>
    <ds:schemaRef ds:uri="http://purl.org/dc/elements/1.1/"/>
    <ds:schemaRef ds:uri="3f14422c-ecb5-431c-9f1a-d54f1ec34817"/>
    <ds:schemaRef ds:uri="c9ac5a41-944d-433a-9407-924742712b0a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32EE8FB-5E74-417B-90A5-F068D458D4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14422c-ecb5-431c-9f1a-d54f1ec34817"/>
    <ds:schemaRef ds:uri="c9ac5a41-944d-433a-9407-924742712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7169A6-D276-4D40-90EA-027AF91AFF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Orcutt</dc:creator>
  <cp:lastModifiedBy>Mark Orcutt</cp:lastModifiedBy>
  <cp:revision>29</cp:revision>
  <dcterms:created xsi:type="dcterms:W3CDTF">2017-02-27T18:17:30Z</dcterms:created>
  <dcterms:modified xsi:type="dcterms:W3CDTF">2023-08-08T22:43:52Z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0x01010053F41665C287D848B77515CE561195A3</vt:lpwstr>
  </property>
</Properties>
</file>