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4" r:id="rId6"/>
    <p:sldId id="266" r:id="rId7"/>
    <p:sldId id="267" r:id="rId8"/>
    <p:sldId id="263" r:id="rId9"/>
    <p:sldId id="262" r:id="rId10"/>
    <p:sldId id="269" r:id="rId11"/>
    <p:sldId id="260" r:id="rId12"/>
    <p:sldId id="261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elix Titling" panose="04060505060202020A04" pitchFamily="82" charset="0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5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5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5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9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2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6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1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74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2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4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8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0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8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8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5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2">
                <a:tint val="80000"/>
                <a:satMod val="300000"/>
                <a:lumMod val="46000"/>
                <a:lumOff val="54000"/>
              </a:schemeClr>
            </a:gs>
            <a:gs pos="100000">
              <a:srgbClr val="619495">
                <a:lumMod val="63000"/>
                <a:lumOff val="37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89BC-0771-43FB-B47B-3E52C1CE2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58D0-D2FF-4043-9065-46A80460E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4/4/2017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www.youtube.com/tomforameri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8/8c/David_-_The_Death_of_Socrates.jpg/1280px-David_-_The_Death_of_Soc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15455" r="19392" b="28714"/>
          <a:stretch/>
        </p:blipFill>
        <p:spPr bwMode="auto">
          <a:xfrm>
            <a:off x="1" y="0"/>
            <a:ext cx="92202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638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2800" b="1" i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cRITO</a:t>
            </a:r>
            <a:endParaRPr lang="en-US" sz="6600" b="1" i="1" dirty="0">
              <a:solidFill>
                <a:srgbClr val="FEF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6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c/David_-_The_Death_of_Socra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884"/>
            <a:ext cx="9191648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91648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MAJORITY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36375"/>
              </p:ext>
            </p:extLst>
          </p:nvPr>
        </p:nvGraphicFramePr>
        <p:xfrm>
          <a:off x="457200" y="20574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23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MATERIAL</a:t>
                      </a:r>
                      <a:r>
                        <a:rPr lang="en-US" sz="2800" baseline="0" dirty="0" smtClean="0"/>
                        <a:t> WORLD</a:t>
                      </a:r>
                    </a:p>
                    <a:p>
                      <a:pPr algn="ctr"/>
                      <a:r>
                        <a:rPr lang="en-US" sz="2400" b="0" baseline="0" dirty="0" smtClean="0"/>
                        <a:t>(Lower Reality)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ABSTRACT FORMS</a:t>
                      </a:r>
                    </a:p>
                    <a:p>
                      <a:pPr algn="ctr"/>
                      <a:r>
                        <a:rPr lang="en-US" sz="2400" b="0" dirty="0" smtClean="0"/>
                        <a:t>(Higher Reality)</a:t>
                      </a:r>
                      <a:endParaRPr lang="en-US" sz="2400" b="0" dirty="0"/>
                    </a:p>
                  </a:txBody>
                  <a:tcPr/>
                </a:tc>
              </a:tr>
              <a:tr h="212465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indent="0" algn="ctr"/>
                      <a:r>
                        <a:rPr lang="en-US" sz="4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They can hurt</a:t>
                      </a:r>
                      <a:r>
                        <a:rPr lang="en-US" sz="400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br>
                        <a:rPr lang="en-US" sz="400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</a:br>
                      <a:r>
                        <a:rPr lang="en-US" sz="400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you here.</a:t>
                      </a:r>
                      <a:endParaRPr lang="en-US" sz="4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 algn="ctr"/>
                      <a:r>
                        <a:rPr lang="en-US" sz="40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BUT</a:t>
                      </a:r>
                      <a:r>
                        <a:rPr lang="en-US" sz="40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NOT HERE!</a:t>
                      </a:r>
                      <a:endParaRPr lang="en-US" sz="40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2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c/David_-_The_Death_of_Socra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884"/>
            <a:ext cx="9191648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91648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GENERAL WILL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921162"/>
              </p:ext>
            </p:extLst>
          </p:nvPr>
        </p:nvGraphicFramePr>
        <p:xfrm>
          <a:off x="457200" y="1905001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23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MATERIAL</a:t>
                      </a:r>
                      <a:r>
                        <a:rPr lang="en-US" sz="2800" baseline="0" dirty="0" smtClean="0"/>
                        <a:t> WORLD</a:t>
                      </a:r>
                    </a:p>
                    <a:p>
                      <a:pPr algn="ctr"/>
                      <a:r>
                        <a:rPr lang="en-US" sz="2400" b="0" baseline="0" dirty="0" smtClean="0"/>
                        <a:t>(Lower Reality)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ABSTRACT FORMS</a:t>
                      </a:r>
                    </a:p>
                    <a:p>
                      <a:pPr algn="ctr"/>
                      <a:r>
                        <a:rPr lang="en-US" sz="2400" b="0" dirty="0" smtClean="0"/>
                        <a:t>(Higher Reality)</a:t>
                      </a:r>
                      <a:endParaRPr lang="en-US" sz="2400" b="0" dirty="0"/>
                    </a:p>
                  </a:txBody>
                  <a:tcPr/>
                </a:tc>
              </a:tr>
              <a:tr h="212465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marL="236538" indent="0" algn="l"/>
                      <a:r>
                        <a:rPr lang="en-US" sz="28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I</a:t>
                      </a:r>
                      <a:r>
                        <a:rPr lang="en-US" sz="280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cannot </a:t>
                      </a:r>
                      <a:r>
                        <a:rPr lang="en-US" sz="2800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act</a:t>
                      </a:r>
                      <a:r>
                        <a:rPr lang="en-US" sz="280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against the General Will.  I can only attempt to influence it.</a:t>
                      </a:r>
                      <a:endParaRPr lang="en-US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236538" indent="0" algn="l"/>
                      <a:r>
                        <a:rPr lang="en-US" sz="28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I can </a:t>
                      </a:r>
                      <a:r>
                        <a:rPr lang="en-US" sz="28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believe</a:t>
                      </a:r>
                      <a:r>
                        <a:rPr lang="en-US" sz="28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something contrary to</a:t>
                      </a:r>
                      <a:r>
                        <a:rPr lang="en-US" sz="2800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the General Will.</a:t>
                      </a:r>
                      <a:endParaRPr lang="en-US" sz="28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8/8c/David_-_The_Death_of_Socrates.jpg/1280px-David_-_The_Death_of_Soc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15455" r="19392" b="28714"/>
          <a:stretch/>
        </p:blipFill>
        <p:spPr bwMode="auto">
          <a:xfrm>
            <a:off x="1" y="0"/>
            <a:ext cx="92202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62200"/>
            <a:ext cx="4572000" cy="4038600"/>
          </a:xfr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OF DEATH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VS. EMOTION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CONTRACT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 OF LAW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1524000"/>
          </a:xfrm>
        </p:spPr>
        <p:txBody>
          <a:bodyPr>
            <a:noAutofit/>
          </a:bodyPr>
          <a:lstStyle/>
          <a:p>
            <a:pPr algn="l"/>
            <a:r>
              <a:rPr lang="en-US" sz="11500" b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endParaRPr lang="en-US" sz="11500" b="1" dirty="0">
              <a:solidFill>
                <a:srgbClr val="FEF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124200"/>
            <a:ext cx="3505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</a:t>
            </a:r>
          </a:p>
        </p:txBody>
      </p:sp>
    </p:spTree>
    <p:extLst>
      <p:ext uri="{BB962C8B-B14F-4D97-AF65-F5344CB8AC3E}">
        <p14:creationId xmlns:p14="http://schemas.microsoft.com/office/powerpoint/2010/main" val="3484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8/8c/David_-_The_Death_of_Socrates.jpg/1280px-David_-_The_Death_of_Soc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15455" r="19392" b="28714"/>
          <a:stretch/>
        </p:blipFill>
        <p:spPr bwMode="auto">
          <a:xfrm>
            <a:off x="1" y="0"/>
            <a:ext cx="92202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0"/>
            <a:ext cx="7543800" cy="3408878"/>
          </a:xfr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28650" indent="-628650">
              <a:spcBef>
                <a:spcPts val="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Is it ever okay to do </a:t>
            </a:r>
            <a:r>
              <a:rPr lang="en-US" sz="4000" b="1" dirty="0" smtClean="0">
                <a:solidFill>
                  <a:schemeClr val="bg1"/>
                </a:solidFill>
              </a:rPr>
              <a:t>EVIL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628650" indent="-628650">
              <a:spcBef>
                <a:spcPts val="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makes a person </a:t>
            </a:r>
            <a:r>
              <a:rPr lang="en-US" b="1" dirty="0">
                <a:solidFill>
                  <a:schemeClr val="bg1"/>
                </a:solidFill>
              </a:rPr>
              <a:t>GOOD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628650" indent="-628650">
              <a:spcBef>
                <a:spcPts val="600"/>
              </a:spcBef>
              <a:buFont typeface="+mj-lt"/>
              <a:buAutoNum type="arabicPeriod"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it ever okay to break the </a:t>
            </a:r>
            <a:r>
              <a:rPr lang="en-US" b="1" dirty="0">
                <a:solidFill>
                  <a:schemeClr val="bg1"/>
                </a:solidFill>
              </a:rPr>
              <a:t>LAW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  <a:p>
            <a:pPr marL="628650" indent="-628650">
              <a:spcBef>
                <a:spcPts val="600"/>
              </a:spcBef>
              <a:buFont typeface="+mj-lt"/>
              <a:buAutoNum type="arabicPeriod"/>
            </a:pPr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Should we </a:t>
            </a:r>
            <a:r>
              <a:rPr lang="en-US" sz="4400" b="1" dirty="0" smtClean="0">
                <a:solidFill>
                  <a:schemeClr val="bg1"/>
                </a:solidFill>
              </a:rPr>
              <a:t>FEAR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death?</a:t>
            </a:r>
          </a:p>
          <a:p>
            <a:pPr marL="628650" indent="-628650">
              <a:spcBef>
                <a:spcPts val="600"/>
              </a:spcBef>
              <a:buFont typeface="+mj-lt"/>
              <a:buAutoNum type="arabicPeriod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expected of a </a:t>
            </a:r>
            <a:r>
              <a:rPr lang="en-US" b="1" dirty="0" smtClean="0">
                <a:solidFill>
                  <a:schemeClr val="bg1"/>
                </a:solidFill>
              </a:rPr>
              <a:t>CITIZEN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5791200" cy="2286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</a:t>
            </a:r>
            <a:br>
              <a:rPr lang="en-US" sz="7200" b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7200" b="1" dirty="0">
              <a:solidFill>
                <a:srgbClr val="FEF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-341263"/>
            <a:ext cx="1524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6636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8/8c/David_-_The_Death_of_Socrates.jpg/1280px-David_-_The_Death_of_Soc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15455" r="19392" b="28714"/>
          <a:stretch/>
        </p:blipFill>
        <p:spPr bwMode="auto">
          <a:xfrm>
            <a:off x="1" y="0"/>
            <a:ext cx="92202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9522"/>
            <a:ext cx="7924800" cy="1961078"/>
          </a:xfr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Are you afraid of death?  Explain why or why not.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337331" cy="19812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Prompt</a:t>
            </a:r>
            <a:endParaRPr lang="en-US" sz="7200" b="1" dirty="0">
              <a:solidFill>
                <a:srgbClr val="FEF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3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thumb/8/8c/David_-_The_Death_of_Socrates.jpg/1280px-David_-_The_Death_of_Socra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15455" r="19392" b="28714"/>
          <a:stretch/>
        </p:blipFill>
        <p:spPr bwMode="auto">
          <a:xfrm>
            <a:off x="1" y="0"/>
            <a:ext cx="92202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6096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FEF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Unexamined life is not worth living.</a:t>
            </a:r>
            <a:endParaRPr lang="en-US" sz="1800" b="1" i="1" dirty="0">
              <a:solidFill>
                <a:srgbClr val="FEF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8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c/David_-_The_Death_of_Socra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884"/>
            <a:ext cx="9191648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550223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Generic Man by Alex Berkowitz for the Noun Project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425005"/>
            <a:ext cx="29033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0000"/>
                  </a:schemeClr>
                </a:solidFill>
              </a:rPr>
              <a:t>REASON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(LOGOS)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2163" y="2425005"/>
            <a:ext cx="349659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bg1">
                    <a:lumMod val="90000"/>
                  </a:schemeClr>
                </a:solidFill>
              </a:rPr>
              <a:t>EMOTION </a:t>
            </a:r>
            <a:br>
              <a:rPr lang="en-US" sz="4800" b="1" dirty="0" smtClean="0">
                <a:solidFill>
                  <a:schemeClr val="bg1">
                    <a:lumMod val="90000"/>
                  </a:schemeClr>
                </a:solidFill>
              </a:rPr>
            </a:br>
            <a:r>
              <a:rPr lang="en-US" sz="3600" b="1" dirty="0" smtClean="0">
                <a:solidFill>
                  <a:srgbClr val="4F6B7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/>
              </a:rPr>
              <a:t>(pathos)</a:t>
            </a:r>
            <a:endParaRPr lang="en-US" sz="3600" dirty="0">
              <a:solidFill>
                <a:srgbClr val="4F6B7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300406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VS.</a:t>
            </a:r>
            <a:endParaRPr lang="en-US" sz="6600" b="1" i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96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c/David_-_The_Death_of_Socra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884"/>
            <a:ext cx="9191648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91648" cy="20113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What Makes SOMEONE </a:t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8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GOOD</a:t>
            </a:r>
            <a:r>
              <a:rPr lang="en-US" sz="8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  <a:endParaRPr lang="en-US" sz="8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trichey\Documents\My Box Files\Design Resources\Graphics\Infographic Icons\Generic Man\icon_23359 cc Alex Berkowitz Noun Projec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96" y="248747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550223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Generic Man by Alex Berkowitz for the Noun Project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31069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90000"/>
                  </a:schemeClr>
                </a:solidFill>
              </a:rPr>
              <a:t>JUSTICE</a:t>
            </a:r>
            <a:endParaRPr lang="en-US" sz="54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529574"/>
            <a:ext cx="3106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90000"/>
                  </a:schemeClr>
                </a:solidFill>
              </a:rPr>
              <a:t>HONOR</a:t>
            </a:r>
            <a:endParaRPr lang="en-US" sz="5400" dirty="0">
              <a:solidFill>
                <a:schemeClr val="bg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c/David_-_The_Death_of_Socra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884"/>
            <a:ext cx="9191648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91648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DON’T bring evil into the world </a:t>
            </a:r>
            <a:br>
              <a:rPr lang="en-US" sz="4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4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regardless of the circumstances.</a:t>
            </a:r>
            <a:endParaRPr lang="en-US" sz="44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45159"/>
            <a:ext cx="919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THEORY OF FORMS</a:t>
            </a:r>
            <a:endParaRPr lang="en-US" sz="4400" b="1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9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c/David_-_The_Death_of_Socrat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884"/>
            <a:ext cx="9191648" cy="68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91648" cy="5181600"/>
          </a:xfrm>
        </p:spPr>
        <p:txBody>
          <a:bodyPr>
            <a:noAutofit/>
          </a:bodyPr>
          <a:lstStyle/>
          <a:p>
            <a:r>
              <a:rPr lang="en-US" sz="2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</a:t>
            </a:r>
            <a: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Disobedience?</a:t>
            </a:r>
            <a:endParaRPr lang="en-US" sz="7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8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hSocratesLight">
      <a:dk1>
        <a:srgbClr val="424437"/>
      </a:dk1>
      <a:lt1>
        <a:srgbClr val="FFF5C0"/>
      </a:lt1>
      <a:dk2>
        <a:srgbClr val="53503D"/>
      </a:dk2>
      <a:lt2>
        <a:srgbClr val="95B4B5"/>
      </a:lt2>
      <a:accent1>
        <a:srgbClr val="6F1F00"/>
      </a:accent1>
      <a:accent2>
        <a:srgbClr val="6F1F00"/>
      </a:accent2>
      <a:accent3>
        <a:srgbClr val="6F1F00"/>
      </a:accent3>
      <a:accent4>
        <a:srgbClr val="4F6B76"/>
      </a:accent4>
      <a:accent5>
        <a:srgbClr val="4F6B76"/>
      </a:accent5>
      <a:accent6>
        <a:srgbClr val="4F6B76"/>
      </a:accent6>
      <a:hlink>
        <a:srgbClr val="6F1F00"/>
      </a:hlink>
      <a:folHlink>
        <a:srgbClr val="E4A869"/>
      </a:folHlink>
    </a:clrScheme>
    <a:fontScheme name="Felix">
      <a:majorFont>
        <a:latin typeface="Felix Titling"/>
        <a:ea typeface=""/>
        <a:cs typeface=""/>
      </a:majorFont>
      <a:minorFont>
        <a:latin typeface="Gill Sans MT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185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Felix Titling</vt:lpstr>
      <vt:lpstr>Gill Sans MT</vt:lpstr>
      <vt:lpstr>Arial</vt:lpstr>
      <vt:lpstr>5_Office Theme</vt:lpstr>
      <vt:lpstr>1_Office Theme</vt:lpstr>
      <vt:lpstr>cRITO</vt:lpstr>
      <vt:lpstr>THEMES</vt:lpstr>
      <vt:lpstr>Essential  questions</vt:lpstr>
      <vt:lpstr>Journal Prompt</vt:lpstr>
      <vt:lpstr>The Unexamined life is not worth living.</vt:lpstr>
      <vt:lpstr>PowerPoint Presentation</vt:lpstr>
      <vt:lpstr>What Makes SOMEONE  GOOD?</vt:lpstr>
      <vt:lpstr>principles</vt:lpstr>
      <vt:lpstr>Civil Disobedience?</vt:lpstr>
      <vt:lpstr>THE MAJORITY</vt:lpstr>
      <vt:lpstr>THE GENERAL WILL</vt:lpstr>
      <vt:lpstr>PowerPoint Presentation</vt:lpstr>
    </vt:vector>
  </TitlesOfParts>
  <Company>SDOC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Crito (Plato's Dialogues)</dc:title>
  <dc:creator>Tom Richey</dc:creator>
  <cp:lastModifiedBy>Tom Richey</cp:lastModifiedBy>
  <cp:revision>14</cp:revision>
  <dcterms:created xsi:type="dcterms:W3CDTF">2014-04-01T16:10:21Z</dcterms:created>
  <dcterms:modified xsi:type="dcterms:W3CDTF">2017-04-04T17:30:44Z</dcterms:modified>
</cp:coreProperties>
</file>